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C83FE-2FBA-470B-ACB5-35DD7CAE4229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ABA23DE-D9F4-43D7-ACDC-496B9B96D406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2060"/>
              </a:solidFill>
            </a:rPr>
            <a:t>Образовательная область «Речевое развитие»</a:t>
          </a:r>
          <a:endParaRPr lang="ru-RU" sz="3200" b="1" dirty="0">
            <a:solidFill>
              <a:srgbClr val="002060"/>
            </a:solidFill>
          </a:endParaRPr>
        </a:p>
      </dgm:t>
    </dgm:pt>
    <dgm:pt modelId="{8B88642A-61FC-4080-8EA7-02DB1AAFD71C}" type="parTrans" cxnId="{0470EFB7-BE42-4412-BDDC-001AFE69DA5F}">
      <dgm:prSet/>
      <dgm:spPr/>
      <dgm:t>
        <a:bodyPr/>
        <a:lstStyle/>
        <a:p>
          <a:endParaRPr lang="ru-RU"/>
        </a:p>
      </dgm:t>
    </dgm:pt>
    <dgm:pt modelId="{ECAC2931-679D-4BCE-948C-26CF319049AE}" type="sibTrans" cxnId="{0470EFB7-BE42-4412-BDDC-001AFE69DA5F}">
      <dgm:prSet/>
      <dgm:spPr/>
      <dgm:t>
        <a:bodyPr/>
        <a:lstStyle/>
        <a:p>
          <a:endParaRPr lang="ru-RU"/>
        </a:p>
      </dgm:t>
    </dgm:pt>
    <dgm:pt modelId="{0F43544F-A311-4C35-A945-77963EBC8835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2060"/>
              </a:solidFill>
            </a:rPr>
            <a:t>Деятельность «коммуникативная»</a:t>
          </a:r>
          <a:endParaRPr lang="ru-RU" sz="3200" b="1" dirty="0">
            <a:solidFill>
              <a:srgbClr val="002060"/>
            </a:solidFill>
          </a:endParaRPr>
        </a:p>
      </dgm:t>
    </dgm:pt>
    <dgm:pt modelId="{C19A82EF-B844-47CD-8F83-1C5A950D55CF}" type="parTrans" cxnId="{DF73A691-0D17-40AF-8A0A-82F34FDCD4CD}">
      <dgm:prSet/>
      <dgm:spPr/>
      <dgm:t>
        <a:bodyPr/>
        <a:lstStyle/>
        <a:p>
          <a:endParaRPr lang="ru-RU"/>
        </a:p>
      </dgm:t>
    </dgm:pt>
    <dgm:pt modelId="{DCD24CF8-B4E0-44A1-AE54-7701B4DCDE71}" type="sibTrans" cxnId="{DF73A691-0D17-40AF-8A0A-82F34FDCD4CD}">
      <dgm:prSet/>
      <dgm:spPr/>
      <dgm:t>
        <a:bodyPr/>
        <a:lstStyle/>
        <a:p>
          <a:endParaRPr lang="ru-RU"/>
        </a:p>
      </dgm:t>
    </dgm:pt>
    <dgm:pt modelId="{AA23A078-B91D-454C-BEA4-822309A107B9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Целевые ориентиры</a:t>
          </a:r>
          <a:endParaRPr lang="ru-RU" b="1" dirty="0">
            <a:solidFill>
              <a:srgbClr val="002060"/>
            </a:solidFill>
          </a:endParaRPr>
        </a:p>
      </dgm:t>
    </dgm:pt>
    <dgm:pt modelId="{7AF83B4D-FEBC-46A7-A27C-15BF1369CCB2}" type="parTrans" cxnId="{6D71BB5B-5438-4B11-8B8D-E74DF7B7C133}">
      <dgm:prSet/>
      <dgm:spPr/>
      <dgm:t>
        <a:bodyPr/>
        <a:lstStyle/>
        <a:p>
          <a:endParaRPr lang="ru-RU"/>
        </a:p>
      </dgm:t>
    </dgm:pt>
    <dgm:pt modelId="{9807F8F3-CD45-491F-A722-FEF15588392F}" type="sibTrans" cxnId="{6D71BB5B-5438-4B11-8B8D-E74DF7B7C133}">
      <dgm:prSet/>
      <dgm:spPr/>
      <dgm:t>
        <a:bodyPr/>
        <a:lstStyle/>
        <a:p>
          <a:endParaRPr lang="ru-RU"/>
        </a:p>
      </dgm:t>
    </dgm:pt>
    <dgm:pt modelId="{42C06823-6AB3-410E-8A9A-88ED04539C7B}" type="pres">
      <dgm:prSet presAssocID="{D26C83FE-2FBA-470B-ACB5-35DD7CAE42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CD3D8A-DE24-490C-B6C8-3FD3B3171A65}" type="pres">
      <dgm:prSet presAssocID="{BABA23DE-D9F4-43D7-ACDC-496B9B96D406}" presName="parentLin" presStyleCnt="0"/>
      <dgm:spPr/>
    </dgm:pt>
    <dgm:pt modelId="{AB47B628-4986-421E-A544-D5B6C79A8EC8}" type="pres">
      <dgm:prSet presAssocID="{BABA23DE-D9F4-43D7-ACDC-496B9B96D40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124907-ECEB-4596-94B9-8253082AFA47}" type="pres">
      <dgm:prSet presAssocID="{BABA23DE-D9F4-43D7-ACDC-496B9B96D40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51437-6627-4112-8C19-D12AB3758D37}" type="pres">
      <dgm:prSet presAssocID="{BABA23DE-D9F4-43D7-ACDC-496B9B96D406}" presName="negativeSpace" presStyleCnt="0"/>
      <dgm:spPr/>
    </dgm:pt>
    <dgm:pt modelId="{3B86BFBA-69F1-4CB8-AFFE-4CB11A30BF49}" type="pres">
      <dgm:prSet presAssocID="{BABA23DE-D9F4-43D7-ACDC-496B9B96D406}" presName="childText" presStyleLbl="conFgAcc1" presStyleIdx="0" presStyleCnt="3">
        <dgm:presLayoutVars>
          <dgm:bulletEnabled val="1"/>
        </dgm:presLayoutVars>
      </dgm:prSet>
      <dgm:spPr/>
    </dgm:pt>
    <dgm:pt modelId="{4FF6E0EF-6E78-4511-8F02-7110F4644EB3}" type="pres">
      <dgm:prSet presAssocID="{ECAC2931-679D-4BCE-948C-26CF319049AE}" presName="spaceBetweenRectangles" presStyleCnt="0"/>
      <dgm:spPr/>
    </dgm:pt>
    <dgm:pt modelId="{4585D23B-42B5-4E10-8D96-0D872BF997EE}" type="pres">
      <dgm:prSet presAssocID="{0F43544F-A311-4C35-A945-77963EBC8835}" presName="parentLin" presStyleCnt="0"/>
      <dgm:spPr/>
    </dgm:pt>
    <dgm:pt modelId="{716AA4FC-BEAA-4728-A728-9FFD9F114D29}" type="pres">
      <dgm:prSet presAssocID="{0F43544F-A311-4C35-A945-77963EBC883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70361E1-9DD6-4545-BF7D-11C116ED2BCE}" type="pres">
      <dgm:prSet presAssocID="{0F43544F-A311-4C35-A945-77963EBC88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30CA9-455E-478C-86EF-C0D52701D153}" type="pres">
      <dgm:prSet presAssocID="{0F43544F-A311-4C35-A945-77963EBC8835}" presName="negativeSpace" presStyleCnt="0"/>
      <dgm:spPr/>
    </dgm:pt>
    <dgm:pt modelId="{D373924E-EAEA-4CC2-A3B1-28F9F27DC090}" type="pres">
      <dgm:prSet presAssocID="{0F43544F-A311-4C35-A945-77963EBC8835}" presName="childText" presStyleLbl="conFgAcc1" presStyleIdx="1" presStyleCnt="3">
        <dgm:presLayoutVars>
          <dgm:bulletEnabled val="1"/>
        </dgm:presLayoutVars>
      </dgm:prSet>
      <dgm:spPr/>
    </dgm:pt>
    <dgm:pt modelId="{CB86BFD9-C9AD-4B52-B1CD-385114AACF2D}" type="pres">
      <dgm:prSet presAssocID="{DCD24CF8-B4E0-44A1-AE54-7701B4DCDE71}" presName="spaceBetweenRectangles" presStyleCnt="0"/>
      <dgm:spPr/>
    </dgm:pt>
    <dgm:pt modelId="{E5AB71B5-48DB-4FB0-905A-40A4A2A071DA}" type="pres">
      <dgm:prSet presAssocID="{AA23A078-B91D-454C-BEA4-822309A107B9}" presName="parentLin" presStyleCnt="0"/>
      <dgm:spPr/>
    </dgm:pt>
    <dgm:pt modelId="{89EF3E74-F3F2-4012-A1A4-A552A1841E35}" type="pres">
      <dgm:prSet presAssocID="{AA23A078-B91D-454C-BEA4-822309A107B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2451C36-85AA-4453-AEFA-34261BA73788}" type="pres">
      <dgm:prSet presAssocID="{AA23A078-B91D-454C-BEA4-822309A107B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8238F-6053-400B-8883-8B178DB38E54}" type="pres">
      <dgm:prSet presAssocID="{AA23A078-B91D-454C-BEA4-822309A107B9}" presName="negativeSpace" presStyleCnt="0"/>
      <dgm:spPr/>
    </dgm:pt>
    <dgm:pt modelId="{1BC43B65-7519-4E9A-A3F3-641AA00FDA46}" type="pres">
      <dgm:prSet presAssocID="{AA23A078-B91D-454C-BEA4-822309A107B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2971DEE-7C1E-470B-BA6B-2156E6038944}" type="presOf" srcId="{0F43544F-A311-4C35-A945-77963EBC8835}" destId="{716AA4FC-BEAA-4728-A728-9FFD9F114D29}" srcOrd="0" destOrd="0" presId="urn:microsoft.com/office/officeart/2005/8/layout/list1"/>
    <dgm:cxn modelId="{1147253D-0273-4271-9B8A-DE3C1CB44807}" type="presOf" srcId="{AA23A078-B91D-454C-BEA4-822309A107B9}" destId="{89EF3E74-F3F2-4012-A1A4-A552A1841E35}" srcOrd="0" destOrd="0" presId="urn:microsoft.com/office/officeart/2005/8/layout/list1"/>
    <dgm:cxn modelId="{9DD4A86C-C75C-4ACA-8D2D-7CDD411C8F77}" type="presOf" srcId="{D26C83FE-2FBA-470B-ACB5-35DD7CAE4229}" destId="{42C06823-6AB3-410E-8A9A-88ED04539C7B}" srcOrd="0" destOrd="0" presId="urn:microsoft.com/office/officeart/2005/8/layout/list1"/>
    <dgm:cxn modelId="{6BD8ED08-7A4C-43AF-AA28-0E480A8E5AB9}" type="presOf" srcId="{AA23A078-B91D-454C-BEA4-822309A107B9}" destId="{92451C36-85AA-4453-AEFA-34261BA73788}" srcOrd="1" destOrd="0" presId="urn:microsoft.com/office/officeart/2005/8/layout/list1"/>
    <dgm:cxn modelId="{CF282B07-C9B0-4FA6-9713-BD21A971167C}" type="presOf" srcId="{BABA23DE-D9F4-43D7-ACDC-496B9B96D406}" destId="{C2124907-ECEB-4596-94B9-8253082AFA47}" srcOrd="1" destOrd="0" presId="urn:microsoft.com/office/officeart/2005/8/layout/list1"/>
    <dgm:cxn modelId="{478954A3-7519-45ED-A528-1ACC28C9318A}" type="presOf" srcId="{0F43544F-A311-4C35-A945-77963EBC8835}" destId="{670361E1-9DD6-4545-BF7D-11C116ED2BCE}" srcOrd="1" destOrd="0" presId="urn:microsoft.com/office/officeart/2005/8/layout/list1"/>
    <dgm:cxn modelId="{6D71BB5B-5438-4B11-8B8D-E74DF7B7C133}" srcId="{D26C83FE-2FBA-470B-ACB5-35DD7CAE4229}" destId="{AA23A078-B91D-454C-BEA4-822309A107B9}" srcOrd="2" destOrd="0" parTransId="{7AF83B4D-FEBC-46A7-A27C-15BF1369CCB2}" sibTransId="{9807F8F3-CD45-491F-A722-FEF15588392F}"/>
    <dgm:cxn modelId="{0470EFB7-BE42-4412-BDDC-001AFE69DA5F}" srcId="{D26C83FE-2FBA-470B-ACB5-35DD7CAE4229}" destId="{BABA23DE-D9F4-43D7-ACDC-496B9B96D406}" srcOrd="0" destOrd="0" parTransId="{8B88642A-61FC-4080-8EA7-02DB1AAFD71C}" sibTransId="{ECAC2931-679D-4BCE-948C-26CF319049AE}"/>
    <dgm:cxn modelId="{DF73A691-0D17-40AF-8A0A-82F34FDCD4CD}" srcId="{D26C83FE-2FBA-470B-ACB5-35DD7CAE4229}" destId="{0F43544F-A311-4C35-A945-77963EBC8835}" srcOrd="1" destOrd="0" parTransId="{C19A82EF-B844-47CD-8F83-1C5A950D55CF}" sibTransId="{DCD24CF8-B4E0-44A1-AE54-7701B4DCDE71}"/>
    <dgm:cxn modelId="{5E0D8F7C-4E2E-48E2-B417-D4D0452F766C}" type="presOf" srcId="{BABA23DE-D9F4-43D7-ACDC-496B9B96D406}" destId="{AB47B628-4986-421E-A544-D5B6C79A8EC8}" srcOrd="0" destOrd="0" presId="urn:microsoft.com/office/officeart/2005/8/layout/list1"/>
    <dgm:cxn modelId="{5DF69832-173C-4DAD-8A5D-2437FDD0D40B}" type="presParOf" srcId="{42C06823-6AB3-410E-8A9A-88ED04539C7B}" destId="{80CD3D8A-DE24-490C-B6C8-3FD3B3171A65}" srcOrd="0" destOrd="0" presId="urn:microsoft.com/office/officeart/2005/8/layout/list1"/>
    <dgm:cxn modelId="{65614B1B-511D-4276-B053-ECA3964992D3}" type="presParOf" srcId="{80CD3D8A-DE24-490C-B6C8-3FD3B3171A65}" destId="{AB47B628-4986-421E-A544-D5B6C79A8EC8}" srcOrd="0" destOrd="0" presId="urn:microsoft.com/office/officeart/2005/8/layout/list1"/>
    <dgm:cxn modelId="{C73A6332-B7DF-4CFA-A1F2-D139E265066B}" type="presParOf" srcId="{80CD3D8A-DE24-490C-B6C8-3FD3B3171A65}" destId="{C2124907-ECEB-4596-94B9-8253082AFA47}" srcOrd="1" destOrd="0" presId="urn:microsoft.com/office/officeart/2005/8/layout/list1"/>
    <dgm:cxn modelId="{D81F3FDE-ABCB-4FFA-9C63-19249AF238DC}" type="presParOf" srcId="{42C06823-6AB3-410E-8A9A-88ED04539C7B}" destId="{43F51437-6627-4112-8C19-D12AB3758D37}" srcOrd="1" destOrd="0" presId="urn:microsoft.com/office/officeart/2005/8/layout/list1"/>
    <dgm:cxn modelId="{1E361A17-D7B4-4A8A-BC32-50030FBA82E0}" type="presParOf" srcId="{42C06823-6AB3-410E-8A9A-88ED04539C7B}" destId="{3B86BFBA-69F1-4CB8-AFFE-4CB11A30BF49}" srcOrd="2" destOrd="0" presId="urn:microsoft.com/office/officeart/2005/8/layout/list1"/>
    <dgm:cxn modelId="{5420CE5F-5C49-44BA-951B-45EBBAF6C906}" type="presParOf" srcId="{42C06823-6AB3-410E-8A9A-88ED04539C7B}" destId="{4FF6E0EF-6E78-4511-8F02-7110F4644EB3}" srcOrd="3" destOrd="0" presId="urn:microsoft.com/office/officeart/2005/8/layout/list1"/>
    <dgm:cxn modelId="{664ACFCA-6D5A-4891-9697-D50764FB10B7}" type="presParOf" srcId="{42C06823-6AB3-410E-8A9A-88ED04539C7B}" destId="{4585D23B-42B5-4E10-8D96-0D872BF997EE}" srcOrd="4" destOrd="0" presId="urn:microsoft.com/office/officeart/2005/8/layout/list1"/>
    <dgm:cxn modelId="{97C848D9-1D3B-4577-B32A-1FBFF9179982}" type="presParOf" srcId="{4585D23B-42B5-4E10-8D96-0D872BF997EE}" destId="{716AA4FC-BEAA-4728-A728-9FFD9F114D29}" srcOrd="0" destOrd="0" presId="urn:microsoft.com/office/officeart/2005/8/layout/list1"/>
    <dgm:cxn modelId="{45376D44-32F7-46D8-935C-75632486CA90}" type="presParOf" srcId="{4585D23B-42B5-4E10-8D96-0D872BF997EE}" destId="{670361E1-9DD6-4545-BF7D-11C116ED2BCE}" srcOrd="1" destOrd="0" presId="urn:microsoft.com/office/officeart/2005/8/layout/list1"/>
    <dgm:cxn modelId="{5EBD4F95-121C-46C0-BFF8-F874A36B4FBF}" type="presParOf" srcId="{42C06823-6AB3-410E-8A9A-88ED04539C7B}" destId="{BA730CA9-455E-478C-86EF-C0D52701D153}" srcOrd="5" destOrd="0" presId="urn:microsoft.com/office/officeart/2005/8/layout/list1"/>
    <dgm:cxn modelId="{CBF65C7A-1B6A-4F47-9213-8C1A364EF67E}" type="presParOf" srcId="{42C06823-6AB3-410E-8A9A-88ED04539C7B}" destId="{D373924E-EAEA-4CC2-A3B1-28F9F27DC090}" srcOrd="6" destOrd="0" presId="urn:microsoft.com/office/officeart/2005/8/layout/list1"/>
    <dgm:cxn modelId="{98DE974B-198D-49A6-BF7B-FE1DCF392808}" type="presParOf" srcId="{42C06823-6AB3-410E-8A9A-88ED04539C7B}" destId="{CB86BFD9-C9AD-4B52-B1CD-385114AACF2D}" srcOrd="7" destOrd="0" presId="urn:microsoft.com/office/officeart/2005/8/layout/list1"/>
    <dgm:cxn modelId="{4F101197-B54F-4F05-84DE-3BF67BC522CA}" type="presParOf" srcId="{42C06823-6AB3-410E-8A9A-88ED04539C7B}" destId="{E5AB71B5-48DB-4FB0-905A-40A4A2A071DA}" srcOrd="8" destOrd="0" presId="urn:microsoft.com/office/officeart/2005/8/layout/list1"/>
    <dgm:cxn modelId="{BB4218C7-AC2E-4EDE-9AAE-79BAA0267F8B}" type="presParOf" srcId="{E5AB71B5-48DB-4FB0-905A-40A4A2A071DA}" destId="{89EF3E74-F3F2-4012-A1A4-A552A1841E35}" srcOrd="0" destOrd="0" presId="urn:microsoft.com/office/officeart/2005/8/layout/list1"/>
    <dgm:cxn modelId="{70233D26-BFE9-4135-9345-18C4F01E2131}" type="presParOf" srcId="{E5AB71B5-48DB-4FB0-905A-40A4A2A071DA}" destId="{92451C36-85AA-4453-AEFA-34261BA73788}" srcOrd="1" destOrd="0" presId="urn:microsoft.com/office/officeart/2005/8/layout/list1"/>
    <dgm:cxn modelId="{4699F54F-62BF-4D0F-9DAA-15EED5429727}" type="presParOf" srcId="{42C06823-6AB3-410E-8A9A-88ED04539C7B}" destId="{DAC8238F-6053-400B-8883-8B178DB38E54}" srcOrd="9" destOrd="0" presId="urn:microsoft.com/office/officeart/2005/8/layout/list1"/>
    <dgm:cxn modelId="{037D65A2-5E02-4A4C-9382-7340068A1BB0}" type="presParOf" srcId="{42C06823-6AB3-410E-8A9A-88ED04539C7B}" destId="{1BC43B65-7519-4E9A-A3F3-641AA00FDA4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7DED2D-1606-46AE-97D0-27673DF554C7}" type="doc">
      <dgm:prSet loTypeId="urn:microsoft.com/office/officeart/2005/8/layout/vList4#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D27957A8-5EFC-4BD7-8397-4A2A1FD9470B}">
      <dgm:prSet phldrT="[Текст]"/>
      <dgm:spPr/>
      <dgm:t>
        <a:bodyPr/>
        <a:lstStyle/>
        <a:p>
          <a:r>
            <a:rPr lang="ru-RU" dirty="0" smtClean="0">
              <a:solidFill>
                <a:schemeClr val="bg2"/>
              </a:solidFill>
            </a:rPr>
            <a:t>внедрение инновационных технологий развития языковой компетентности дошкольников</a:t>
          </a:r>
          <a:endParaRPr lang="ru-RU" dirty="0">
            <a:solidFill>
              <a:schemeClr val="bg2"/>
            </a:solidFill>
          </a:endParaRPr>
        </a:p>
      </dgm:t>
    </dgm:pt>
    <dgm:pt modelId="{6D66D5BF-C151-46D2-BE31-ACE62D4C4DC1}" type="parTrans" cxnId="{2F7DE084-4CF5-468D-A417-6A3929C95478}">
      <dgm:prSet/>
      <dgm:spPr/>
      <dgm:t>
        <a:bodyPr/>
        <a:lstStyle/>
        <a:p>
          <a:endParaRPr lang="ru-RU"/>
        </a:p>
      </dgm:t>
    </dgm:pt>
    <dgm:pt modelId="{44F21D9F-41B4-4B5C-8FF6-C048886A6BC6}" type="sibTrans" cxnId="{2F7DE084-4CF5-468D-A417-6A3929C95478}">
      <dgm:prSet/>
      <dgm:spPr/>
      <dgm:t>
        <a:bodyPr/>
        <a:lstStyle/>
        <a:p>
          <a:endParaRPr lang="ru-RU"/>
        </a:p>
      </dgm:t>
    </dgm:pt>
    <dgm:pt modelId="{BD1C1C11-EF38-4BF6-9924-5064CA359BBB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расширение спектра форм, методов и приемов развития связной речи дошкольников</a:t>
          </a:r>
          <a:endParaRPr lang="ru-RU" dirty="0">
            <a:solidFill>
              <a:srgbClr val="002060"/>
            </a:solidFill>
          </a:endParaRPr>
        </a:p>
      </dgm:t>
    </dgm:pt>
    <dgm:pt modelId="{1CA0D64B-FAAF-4C48-BAF4-1F8FAE7FF571}" type="parTrans" cxnId="{879BAF45-FF25-4BED-95C6-23C20B368CE6}">
      <dgm:prSet/>
      <dgm:spPr/>
      <dgm:t>
        <a:bodyPr/>
        <a:lstStyle/>
        <a:p>
          <a:endParaRPr lang="ru-RU"/>
        </a:p>
      </dgm:t>
    </dgm:pt>
    <dgm:pt modelId="{463FEC1D-ECFA-4CBD-9397-0F02656CEB57}" type="sibTrans" cxnId="{879BAF45-FF25-4BED-95C6-23C20B368CE6}">
      <dgm:prSet/>
      <dgm:spPr/>
      <dgm:t>
        <a:bodyPr/>
        <a:lstStyle/>
        <a:p>
          <a:endParaRPr lang="ru-RU"/>
        </a:p>
      </dgm:t>
    </dgm:pt>
    <dgm:pt modelId="{5AF98EE3-DFA3-4426-8F4C-B9D508B8751D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обновление содержания психолого-педагогической работы в рамках образовательной области «Речевое развитие»</a:t>
          </a:r>
          <a:endParaRPr lang="ru-RU" dirty="0">
            <a:solidFill>
              <a:srgbClr val="C00000"/>
            </a:solidFill>
          </a:endParaRPr>
        </a:p>
      </dgm:t>
    </dgm:pt>
    <dgm:pt modelId="{F2A446BA-24E5-45CF-9097-E79BEEF9FE9F}" type="parTrans" cxnId="{B7563B3E-0C5E-4432-A383-739B95050A90}">
      <dgm:prSet/>
      <dgm:spPr/>
      <dgm:t>
        <a:bodyPr/>
        <a:lstStyle/>
        <a:p>
          <a:endParaRPr lang="ru-RU"/>
        </a:p>
      </dgm:t>
    </dgm:pt>
    <dgm:pt modelId="{BFDEF673-3C65-4EF3-88AB-27B3436031D9}" type="sibTrans" cxnId="{B7563B3E-0C5E-4432-A383-739B95050A90}">
      <dgm:prSet/>
      <dgm:spPr/>
      <dgm:t>
        <a:bodyPr/>
        <a:lstStyle/>
        <a:p>
          <a:endParaRPr lang="ru-RU"/>
        </a:p>
      </dgm:t>
    </dgm:pt>
    <dgm:pt modelId="{09833570-796B-4838-ACAC-E8EC1AF733D2}" type="pres">
      <dgm:prSet presAssocID="{587DED2D-1606-46AE-97D0-27673DF554C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89361-6B2D-4951-B7E1-176B428E3754}" type="pres">
      <dgm:prSet presAssocID="{D27957A8-5EFC-4BD7-8397-4A2A1FD9470B}" presName="comp" presStyleCnt="0"/>
      <dgm:spPr/>
    </dgm:pt>
    <dgm:pt modelId="{4883E2C3-AFC8-4165-B51C-B1EBC1F46183}" type="pres">
      <dgm:prSet presAssocID="{D27957A8-5EFC-4BD7-8397-4A2A1FD9470B}" presName="box" presStyleLbl="node1" presStyleIdx="0" presStyleCnt="3"/>
      <dgm:spPr/>
      <dgm:t>
        <a:bodyPr/>
        <a:lstStyle/>
        <a:p>
          <a:endParaRPr lang="ru-RU"/>
        </a:p>
      </dgm:t>
    </dgm:pt>
    <dgm:pt modelId="{9A74FC22-D6CD-40B1-BC67-6F8D2B348383}" type="pres">
      <dgm:prSet presAssocID="{D27957A8-5EFC-4BD7-8397-4A2A1FD9470B}" presName="img" presStyleLbl="fgImgPlace1" presStyleIdx="0" presStyleCnt="3"/>
      <dgm:spPr/>
    </dgm:pt>
    <dgm:pt modelId="{685A1112-4239-4625-8784-9BB5F95B907E}" type="pres">
      <dgm:prSet presAssocID="{D27957A8-5EFC-4BD7-8397-4A2A1FD9470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A0382-C9F5-4763-BDF7-8D62C5BD49CE}" type="pres">
      <dgm:prSet presAssocID="{44F21D9F-41B4-4B5C-8FF6-C048886A6BC6}" presName="spacer" presStyleCnt="0"/>
      <dgm:spPr/>
    </dgm:pt>
    <dgm:pt modelId="{D20BC462-32B5-4E3B-BEBD-69B56DE0103C}" type="pres">
      <dgm:prSet presAssocID="{BD1C1C11-EF38-4BF6-9924-5064CA359BBB}" presName="comp" presStyleCnt="0"/>
      <dgm:spPr/>
    </dgm:pt>
    <dgm:pt modelId="{4B6C475E-4353-411A-B023-9A6438F1920E}" type="pres">
      <dgm:prSet presAssocID="{BD1C1C11-EF38-4BF6-9924-5064CA359BBB}" presName="box" presStyleLbl="node1" presStyleIdx="1" presStyleCnt="3"/>
      <dgm:spPr/>
      <dgm:t>
        <a:bodyPr/>
        <a:lstStyle/>
        <a:p>
          <a:endParaRPr lang="ru-RU"/>
        </a:p>
      </dgm:t>
    </dgm:pt>
    <dgm:pt modelId="{85AE6DDA-6589-4F6C-949F-293C3F0350EB}" type="pres">
      <dgm:prSet presAssocID="{BD1C1C11-EF38-4BF6-9924-5064CA359BBB}" presName="img" presStyleLbl="fgImgPlace1" presStyleIdx="1" presStyleCnt="3"/>
      <dgm:spPr/>
    </dgm:pt>
    <dgm:pt modelId="{728ED1D6-F7A9-4F32-8EFE-A1B8303DBCA4}" type="pres">
      <dgm:prSet presAssocID="{BD1C1C11-EF38-4BF6-9924-5064CA359BB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AF142-D97B-41AB-AA00-4CD54F705F08}" type="pres">
      <dgm:prSet presAssocID="{463FEC1D-ECFA-4CBD-9397-0F02656CEB57}" presName="spacer" presStyleCnt="0"/>
      <dgm:spPr/>
    </dgm:pt>
    <dgm:pt modelId="{1284DF4A-A6A9-4EEC-A870-BEA8EB0D0756}" type="pres">
      <dgm:prSet presAssocID="{5AF98EE3-DFA3-4426-8F4C-B9D508B8751D}" presName="comp" presStyleCnt="0"/>
      <dgm:spPr/>
    </dgm:pt>
    <dgm:pt modelId="{DFD5D68D-F4D9-4382-A137-1D73439CC9E4}" type="pres">
      <dgm:prSet presAssocID="{5AF98EE3-DFA3-4426-8F4C-B9D508B8751D}" presName="box" presStyleLbl="node1" presStyleIdx="2" presStyleCnt="3"/>
      <dgm:spPr/>
      <dgm:t>
        <a:bodyPr/>
        <a:lstStyle/>
        <a:p>
          <a:endParaRPr lang="ru-RU"/>
        </a:p>
      </dgm:t>
    </dgm:pt>
    <dgm:pt modelId="{5CD46219-7158-4FC9-AEEE-C5441B5DF6C0}" type="pres">
      <dgm:prSet presAssocID="{5AF98EE3-DFA3-4426-8F4C-B9D508B8751D}" presName="img" presStyleLbl="fgImgPlace1" presStyleIdx="2" presStyleCnt="3"/>
      <dgm:spPr/>
    </dgm:pt>
    <dgm:pt modelId="{63D13D40-38B2-476B-81DA-166702F8E3AD}" type="pres">
      <dgm:prSet presAssocID="{5AF98EE3-DFA3-4426-8F4C-B9D508B8751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B3FB4-8414-4618-B990-A276D8DC442B}" type="presOf" srcId="{5AF98EE3-DFA3-4426-8F4C-B9D508B8751D}" destId="{DFD5D68D-F4D9-4382-A137-1D73439CC9E4}" srcOrd="0" destOrd="0" presId="urn:microsoft.com/office/officeart/2005/8/layout/vList4#1"/>
    <dgm:cxn modelId="{18C177BA-DC05-4BB5-B1AF-B15A5564306D}" type="presOf" srcId="{BD1C1C11-EF38-4BF6-9924-5064CA359BBB}" destId="{728ED1D6-F7A9-4F32-8EFE-A1B8303DBCA4}" srcOrd="1" destOrd="0" presId="urn:microsoft.com/office/officeart/2005/8/layout/vList4#1"/>
    <dgm:cxn modelId="{92636789-57DE-420B-8658-27FB8E0060BF}" type="presOf" srcId="{D27957A8-5EFC-4BD7-8397-4A2A1FD9470B}" destId="{4883E2C3-AFC8-4165-B51C-B1EBC1F46183}" srcOrd="0" destOrd="0" presId="urn:microsoft.com/office/officeart/2005/8/layout/vList4#1"/>
    <dgm:cxn modelId="{2F7DE084-4CF5-468D-A417-6A3929C95478}" srcId="{587DED2D-1606-46AE-97D0-27673DF554C7}" destId="{D27957A8-5EFC-4BD7-8397-4A2A1FD9470B}" srcOrd="0" destOrd="0" parTransId="{6D66D5BF-C151-46D2-BE31-ACE62D4C4DC1}" sibTransId="{44F21D9F-41B4-4B5C-8FF6-C048886A6BC6}"/>
    <dgm:cxn modelId="{048F0E71-EA1E-4D18-8A31-611C457C3DC8}" type="presOf" srcId="{5AF98EE3-DFA3-4426-8F4C-B9D508B8751D}" destId="{63D13D40-38B2-476B-81DA-166702F8E3AD}" srcOrd="1" destOrd="0" presId="urn:microsoft.com/office/officeart/2005/8/layout/vList4#1"/>
    <dgm:cxn modelId="{B7563B3E-0C5E-4432-A383-739B95050A90}" srcId="{587DED2D-1606-46AE-97D0-27673DF554C7}" destId="{5AF98EE3-DFA3-4426-8F4C-B9D508B8751D}" srcOrd="2" destOrd="0" parTransId="{F2A446BA-24E5-45CF-9097-E79BEEF9FE9F}" sibTransId="{BFDEF673-3C65-4EF3-88AB-27B3436031D9}"/>
    <dgm:cxn modelId="{6DD23ADF-F551-426D-BAA2-D20EBBDC4DF3}" type="presOf" srcId="{D27957A8-5EFC-4BD7-8397-4A2A1FD9470B}" destId="{685A1112-4239-4625-8784-9BB5F95B907E}" srcOrd="1" destOrd="0" presId="urn:microsoft.com/office/officeart/2005/8/layout/vList4#1"/>
    <dgm:cxn modelId="{879BAF45-FF25-4BED-95C6-23C20B368CE6}" srcId="{587DED2D-1606-46AE-97D0-27673DF554C7}" destId="{BD1C1C11-EF38-4BF6-9924-5064CA359BBB}" srcOrd="1" destOrd="0" parTransId="{1CA0D64B-FAAF-4C48-BAF4-1F8FAE7FF571}" sibTransId="{463FEC1D-ECFA-4CBD-9397-0F02656CEB57}"/>
    <dgm:cxn modelId="{F7C9585C-BFB6-4D3A-ACF8-88B6FC1A6D0C}" type="presOf" srcId="{587DED2D-1606-46AE-97D0-27673DF554C7}" destId="{09833570-796B-4838-ACAC-E8EC1AF733D2}" srcOrd="0" destOrd="0" presId="urn:microsoft.com/office/officeart/2005/8/layout/vList4#1"/>
    <dgm:cxn modelId="{8CC88498-290F-4681-8B92-19C69A898FFA}" type="presOf" srcId="{BD1C1C11-EF38-4BF6-9924-5064CA359BBB}" destId="{4B6C475E-4353-411A-B023-9A6438F1920E}" srcOrd="0" destOrd="0" presId="urn:microsoft.com/office/officeart/2005/8/layout/vList4#1"/>
    <dgm:cxn modelId="{1D05A13C-FCE6-4F6D-B40D-1E96B1C4F513}" type="presParOf" srcId="{09833570-796B-4838-ACAC-E8EC1AF733D2}" destId="{C6289361-6B2D-4951-B7E1-176B428E3754}" srcOrd="0" destOrd="0" presId="urn:microsoft.com/office/officeart/2005/8/layout/vList4#1"/>
    <dgm:cxn modelId="{12D51F96-EF4E-47CB-ADA5-FAD17A69CF9E}" type="presParOf" srcId="{C6289361-6B2D-4951-B7E1-176B428E3754}" destId="{4883E2C3-AFC8-4165-B51C-B1EBC1F46183}" srcOrd="0" destOrd="0" presId="urn:microsoft.com/office/officeart/2005/8/layout/vList4#1"/>
    <dgm:cxn modelId="{4536E030-B3AA-4D04-B77E-000E6C3D9172}" type="presParOf" srcId="{C6289361-6B2D-4951-B7E1-176B428E3754}" destId="{9A74FC22-D6CD-40B1-BC67-6F8D2B348383}" srcOrd="1" destOrd="0" presId="urn:microsoft.com/office/officeart/2005/8/layout/vList4#1"/>
    <dgm:cxn modelId="{493DB3EC-2EEA-484A-ADCF-09FFD8CDFD40}" type="presParOf" srcId="{C6289361-6B2D-4951-B7E1-176B428E3754}" destId="{685A1112-4239-4625-8784-9BB5F95B907E}" srcOrd="2" destOrd="0" presId="urn:microsoft.com/office/officeart/2005/8/layout/vList4#1"/>
    <dgm:cxn modelId="{E2A6E175-8FE1-488A-A7BA-FEE6DAB0C1C6}" type="presParOf" srcId="{09833570-796B-4838-ACAC-E8EC1AF733D2}" destId="{B45A0382-C9F5-4763-BDF7-8D62C5BD49CE}" srcOrd="1" destOrd="0" presId="urn:microsoft.com/office/officeart/2005/8/layout/vList4#1"/>
    <dgm:cxn modelId="{B399E2D3-38FD-40E1-BC84-E3BBAF751880}" type="presParOf" srcId="{09833570-796B-4838-ACAC-E8EC1AF733D2}" destId="{D20BC462-32B5-4E3B-BEBD-69B56DE0103C}" srcOrd="2" destOrd="0" presId="urn:microsoft.com/office/officeart/2005/8/layout/vList4#1"/>
    <dgm:cxn modelId="{3975A53E-4776-4AD2-B043-C73B6B464425}" type="presParOf" srcId="{D20BC462-32B5-4E3B-BEBD-69B56DE0103C}" destId="{4B6C475E-4353-411A-B023-9A6438F1920E}" srcOrd="0" destOrd="0" presId="urn:microsoft.com/office/officeart/2005/8/layout/vList4#1"/>
    <dgm:cxn modelId="{81C52A3B-CB97-48DC-86C9-4117FB278AE4}" type="presParOf" srcId="{D20BC462-32B5-4E3B-BEBD-69B56DE0103C}" destId="{85AE6DDA-6589-4F6C-949F-293C3F0350EB}" srcOrd="1" destOrd="0" presId="urn:microsoft.com/office/officeart/2005/8/layout/vList4#1"/>
    <dgm:cxn modelId="{EB7BCB0A-D1DB-438E-8594-1073905FA174}" type="presParOf" srcId="{D20BC462-32B5-4E3B-BEBD-69B56DE0103C}" destId="{728ED1D6-F7A9-4F32-8EFE-A1B8303DBCA4}" srcOrd="2" destOrd="0" presId="urn:microsoft.com/office/officeart/2005/8/layout/vList4#1"/>
    <dgm:cxn modelId="{1A95799B-D938-4CA0-8811-9D6276FA0CA1}" type="presParOf" srcId="{09833570-796B-4838-ACAC-E8EC1AF733D2}" destId="{B5FAF142-D97B-41AB-AA00-4CD54F705F08}" srcOrd="3" destOrd="0" presId="urn:microsoft.com/office/officeart/2005/8/layout/vList4#1"/>
    <dgm:cxn modelId="{11B195D8-E052-4FF1-9B0A-101195C6DF3F}" type="presParOf" srcId="{09833570-796B-4838-ACAC-E8EC1AF733D2}" destId="{1284DF4A-A6A9-4EEC-A870-BEA8EB0D0756}" srcOrd="4" destOrd="0" presId="urn:microsoft.com/office/officeart/2005/8/layout/vList4#1"/>
    <dgm:cxn modelId="{A05F469E-30DF-494D-A5AD-A819E4A12ED6}" type="presParOf" srcId="{1284DF4A-A6A9-4EEC-A870-BEA8EB0D0756}" destId="{DFD5D68D-F4D9-4382-A137-1D73439CC9E4}" srcOrd="0" destOrd="0" presId="urn:microsoft.com/office/officeart/2005/8/layout/vList4#1"/>
    <dgm:cxn modelId="{9A06C2FA-7DD7-457C-B506-CC6234414CF0}" type="presParOf" srcId="{1284DF4A-A6A9-4EEC-A870-BEA8EB0D0756}" destId="{5CD46219-7158-4FC9-AEEE-C5441B5DF6C0}" srcOrd="1" destOrd="0" presId="urn:microsoft.com/office/officeart/2005/8/layout/vList4#1"/>
    <dgm:cxn modelId="{ABBF6874-6761-42D0-8953-F391B98FE0B0}" type="presParOf" srcId="{1284DF4A-A6A9-4EEC-A870-BEA8EB0D0756}" destId="{63D13D40-38B2-476B-81DA-166702F8E3AD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2F26DC-A561-4860-A599-4772C7B3D350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8F20A08-6FE7-4FE1-93DA-EFFFF47BCFD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C00000"/>
              </a:solidFill>
            </a:rPr>
            <a:t>Описательные</a:t>
          </a:r>
          <a:endParaRPr lang="ru-RU" sz="3200" b="1" dirty="0">
            <a:solidFill>
              <a:srgbClr val="C00000"/>
            </a:solidFill>
          </a:endParaRPr>
        </a:p>
      </dgm:t>
    </dgm:pt>
    <dgm:pt modelId="{71FE4F49-712C-4B7D-9905-19C8FAAFBB33}" type="parTrans" cxnId="{1D82B63F-69A0-4C51-B912-6253C10F5642}">
      <dgm:prSet/>
      <dgm:spPr/>
      <dgm:t>
        <a:bodyPr/>
        <a:lstStyle/>
        <a:p>
          <a:endParaRPr lang="ru-RU"/>
        </a:p>
      </dgm:t>
    </dgm:pt>
    <dgm:pt modelId="{6F705A52-8A66-4635-916F-6E28F3F24B1A}" type="sibTrans" cxnId="{1D82B63F-69A0-4C51-B912-6253C10F5642}">
      <dgm:prSet/>
      <dgm:spPr/>
      <dgm:t>
        <a:bodyPr/>
        <a:lstStyle/>
        <a:p>
          <a:endParaRPr lang="ru-RU"/>
        </a:p>
      </dgm:t>
    </dgm:pt>
    <dgm:pt modelId="{43C96950-C51F-48EE-BAE2-740DBE8075F2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</a:rPr>
            <a:t>Метафорические</a:t>
          </a:r>
          <a:endParaRPr lang="ru-RU" sz="2800" b="1" dirty="0">
            <a:solidFill>
              <a:srgbClr val="002060"/>
            </a:solidFill>
          </a:endParaRPr>
        </a:p>
      </dgm:t>
    </dgm:pt>
    <dgm:pt modelId="{EA72F0A3-6A7B-4443-B0BC-525514643D75}" type="parTrans" cxnId="{2D1888C0-D82C-44DD-81DF-CA405E3DF337}">
      <dgm:prSet/>
      <dgm:spPr/>
      <dgm:t>
        <a:bodyPr/>
        <a:lstStyle/>
        <a:p>
          <a:endParaRPr lang="ru-RU"/>
        </a:p>
      </dgm:t>
    </dgm:pt>
    <dgm:pt modelId="{2B37FC4E-640F-4B52-A5CD-68F90E533672}" type="sibTrans" cxnId="{2D1888C0-D82C-44DD-81DF-CA405E3DF337}">
      <dgm:prSet/>
      <dgm:spPr/>
      <dgm:t>
        <a:bodyPr/>
        <a:lstStyle/>
        <a:p>
          <a:endParaRPr lang="ru-RU"/>
        </a:p>
      </dgm:t>
    </dgm:pt>
    <dgm:pt modelId="{7AF4F2F2-570C-41B3-92F0-87F1A0467305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</a:rPr>
            <a:t>Загадки </a:t>
          </a:r>
          <a:r>
            <a:rPr lang="ru-RU" sz="2800" b="1" smtClean="0">
              <a:solidFill>
                <a:srgbClr val="00B050"/>
              </a:solidFill>
            </a:rPr>
            <a:t>с отрицанием</a:t>
          </a:r>
          <a:endParaRPr lang="ru-RU" sz="2800" b="1" dirty="0">
            <a:solidFill>
              <a:srgbClr val="00B050"/>
            </a:solidFill>
          </a:endParaRPr>
        </a:p>
      </dgm:t>
    </dgm:pt>
    <dgm:pt modelId="{875BED3D-D570-427A-859F-681E381369CA}" type="parTrans" cxnId="{4246AFF2-71D2-4991-A40D-DA80958DFFA6}">
      <dgm:prSet/>
      <dgm:spPr/>
      <dgm:t>
        <a:bodyPr/>
        <a:lstStyle/>
        <a:p>
          <a:endParaRPr lang="ru-RU"/>
        </a:p>
      </dgm:t>
    </dgm:pt>
    <dgm:pt modelId="{DE8EEF14-A3C8-4432-913A-5691D7079193}" type="sibTrans" cxnId="{4246AFF2-71D2-4991-A40D-DA80958DFFA6}">
      <dgm:prSet/>
      <dgm:spPr/>
      <dgm:t>
        <a:bodyPr/>
        <a:lstStyle/>
        <a:p>
          <a:endParaRPr lang="ru-RU"/>
        </a:p>
      </dgm:t>
    </dgm:pt>
    <dgm:pt modelId="{A55A57F4-CA71-46A3-9FEC-317DEFD8409B}">
      <dgm:prSet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Рифмованные</a:t>
          </a:r>
          <a:endParaRPr lang="ru-RU" sz="2800" b="1" dirty="0">
            <a:solidFill>
              <a:srgbClr val="7030A0"/>
            </a:solidFill>
          </a:endParaRPr>
        </a:p>
      </dgm:t>
    </dgm:pt>
    <dgm:pt modelId="{F6E67F9E-16B1-4893-BE14-B61E5478C63B}" type="parTrans" cxnId="{3F4D6871-32F3-44DF-9BDC-8B8BD50B24A4}">
      <dgm:prSet/>
      <dgm:spPr/>
      <dgm:t>
        <a:bodyPr/>
        <a:lstStyle/>
        <a:p>
          <a:endParaRPr lang="ru-RU"/>
        </a:p>
      </dgm:t>
    </dgm:pt>
    <dgm:pt modelId="{D198B3BB-71FC-4A0D-AE21-61CB1231A835}" type="sibTrans" cxnId="{3F4D6871-32F3-44DF-9BDC-8B8BD50B24A4}">
      <dgm:prSet/>
      <dgm:spPr/>
      <dgm:t>
        <a:bodyPr/>
        <a:lstStyle/>
        <a:p>
          <a:endParaRPr lang="ru-RU"/>
        </a:p>
      </dgm:t>
    </dgm:pt>
    <dgm:pt modelId="{587A4FA8-A59B-4F48-9B58-3012C125E84A}" type="pres">
      <dgm:prSet presAssocID="{912F26DC-A561-4860-A599-4772C7B3D35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72A1A3-462B-41FC-920C-76AD6AB37BCB}" type="pres">
      <dgm:prSet presAssocID="{18F20A08-6FE7-4FE1-93DA-EFFFF47BCFD1}" presName="parentLin" presStyleCnt="0"/>
      <dgm:spPr/>
    </dgm:pt>
    <dgm:pt modelId="{75384C72-0BFC-4F12-B0E8-0BC12963B98F}" type="pres">
      <dgm:prSet presAssocID="{18F20A08-6FE7-4FE1-93DA-EFFFF47BCFD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4966909-0847-4743-9B83-88DFB7C1695D}" type="pres">
      <dgm:prSet presAssocID="{18F20A08-6FE7-4FE1-93DA-EFFFF47BCF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59AB2-FFB4-44C5-8299-AB03239D58F8}" type="pres">
      <dgm:prSet presAssocID="{18F20A08-6FE7-4FE1-93DA-EFFFF47BCFD1}" presName="negativeSpace" presStyleCnt="0"/>
      <dgm:spPr/>
    </dgm:pt>
    <dgm:pt modelId="{9A1CA012-C898-482D-9D40-EBFE38BB951A}" type="pres">
      <dgm:prSet presAssocID="{18F20A08-6FE7-4FE1-93DA-EFFFF47BCFD1}" presName="childText" presStyleLbl="conFgAcc1" presStyleIdx="0" presStyleCnt="4">
        <dgm:presLayoutVars>
          <dgm:bulletEnabled val="1"/>
        </dgm:presLayoutVars>
      </dgm:prSet>
      <dgm:spPr/>
    </dgm:pt>
    <dgm:pt modelId="{9EE88D9B-F596-4345-A310-63F34AA8A7E0}" type="pres">
      <dgm:prSet presAssocID="{6F705A52-8A66-4635-916F-6E28F3F24B1A}" presName="spaceBetweenRectangles" presStyleCnt="0"/>
      <dgm:spPr/>
    </dgm:pt>
    <dgm:pt modelId="{523ADC07-CC91-407B-85AB-0AF96DE85C84}" type="pres">
      <dgm:prSet presAssocID="{43C96950-C51F-48EE-BAE2-740DBE8075F2}" presName="parentLin" presStyleCnt="0"/>
      <dgm:spPr/>
    </dgm:pt>
    <dgm:pt modelId="{07465D80-C121-4AB4-98A8-AC29E0896698}" type="pres">
      <dgm:prSet presAssocID="{43C96950-C51F-48EE-BAE2-740DBE8075F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F727EC8-64A0-4036-8737-10F243676280}" type="pres">
      <dgm:prSet presAssocID="{43C96950-C51F-48EE-BAE2-740DBE8075F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C052C2-770F-4EA3-AD0D-BED898D4AAF0}" type="pres">
      <dgm:prSet presAssocID="{43C96950-C51F-48EE-BAE2-740DBE8075F2}" presName="negativeSpace" presStyleCnt="0"/>
      <dgm:spPr/>
    </dgm:pt>
    <dgm:pt modelId="{D9AB86AF-1577-47A9-96A7-342ACFBAAD90}" type="pres">
      <dgm:prSet presAssocID="{43C96950-C51F-48EE-BAE2-740DBE8075F2}" presName="childText" presStyleLbl="conFgAcc1" presStyleIdx="1" presStyleCnt="4">
        <dgm:presLayoutVars>
          <dgm:bulletEnabled val="1"/>
        </dgm:presLayoutVars>
      </dgm:prSet>
      <dgm:spPr/>
    </dgm:pt>
    <dgm:pt modelId="{47903534-23A0-449D-9C68-BA5FF0C97A6E}" type="pres">
      <dgm:prSet presAssocID="{2B37FC4E-640F-4B52-A5CD-68F90E533672}" presName="spaceBetweenRectangles" presStyleCnt="0"/>
      <dgm:spPr/>
    </dgm:pt>
    <dgm:pt modelId="{1BA2C3E0-F8FE-47B8-8149-F04E0A2E5881}" type="pres">
      <dgm:prSet presAssocID="{7AF4F2F2-570C-41B3-92F0-87F1A0467305}" presName="parentLin" presStyleCnt="0"/>
      <dgm:spPr/>
    </dgm:pt>
    <dgm:pt modelId="{E2A05F80-18C7-4FF3-8997-422BE1F5025D}" type="pres">
      <dgm:prSet presAssocID="{7AF4F2F2-570C-41B3-92F0-87F1A046730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BA7D57D8-ECFE-4E33-8B29-C57860FBBC7D}" type="pres">
      <dgm:prSet presAssocID="{7AF4F2F2-570C-41B3-92F0-87F1A046730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A3702-EAF6-4BE5-9019-21B9FD1744ED}" type="pres">
      <dgm:prSet presAssocID="{7AF4F2F2-570C-41B3-92F0-87F1A0467305}" presName="negativeSpace" presStyleCnt="0"/>
      <dgm:spPr/>
    </dgm:pt>
    <dgm:pt modelId="{EA6E6DA0-FDA0-4073-B08D-2B5FE7C83129}" type="pres">
      <dgm:prSet presAssocID="{7AF4F2F2-570C-41B3-92F0-87F1A0467305}" presName="childText" presStyleLbl="conFgAcc1" presStyleIdx="2" presStyleCnt="4">
        <dgm:presLayoutVars>
          <dgm:bulletEnabled val="1"/>
        </dgm:presLayoutVars>
      </dgm:prSet>
      <dgm:spPr/>
    </dgm:pt>
    <dgm:pt modelId="{712B04E4-277F-4F81-A09C-E5E715C8812B}" type="pres">
      <dgm:prSet presAssocID="{DE8EEF14-A3C8-4432-913A-5691D7079193}" presName="spaceBetweenRectangles" presStyleCnt="0"/>
      <dgm:spPr/>
    </dgm:pt>
    <dgm:pt modelId="{350DFF5E-9FB1-43EF-B9C5-DA1B408F52F5}" type="pres">
      <dgm:prSet presAssocID="{A55A57F4-CA71-46A3-9FEC-317DEFD8409B}" presName="parentLin" presStyleCnt="0"/>
      <dgm:spPr/>
    </dgm:pt>
    <dgm:pt modelId="{51679053-0BC8-4C19-96CF-38780F35DE1D}" type="pres">
      <dgm:prSet presAssocID="{A55A57F4-CA71-46A3-9FEC-317DEFD8409B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9539A25-AD24-44F7-86A4-4BF563F8DDA5}" type="pres">
      <dgm:prSet presAssocID="{A55A57F4-CA71-46A3-9FEC-317DEFD8409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2F658-3621-4DD7-8A56-A7ADF514A55C}" type="pres">
      <dgm:prSet presAssocID="{A55A57F4-CA71-46A3-9FEC-317DEFD8409B}" presName="negativeSpace" presStyleCnt="0"/>
      <dgm:spPr/>
    </dgm:pt>
    <dgm:pt modelId="{2BA4CAC1-5684-4270-B172-A898040EF909}" type="pres">
      <dgm:prSet presAssocID="{A55A57F4-CA71-46A3-9FEC-317DEFD8409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3181A9B-AE0F-4E5F-868A-8E10E6A2D7F8}" type="presOf" srcId="{912F26DC-A561-4860-A599-4772C7B3D350}" destId="{587A4FA8-A59B-4F48-9B58-3012C125E84A}" srcOrd="0" destOrd="0" presId="urn:microsoft.com/office/officeart/2005/8/layout/list1"/>
    <dgm:cxn modelId="{0400E3EB-A1A6-482A-9754-0CB02F3DFADB}" type="presOf" srcId="{7AF4F2F2-570C-41B3-92F0-87F1A0467305}" destId="{BA7D57D8-ECFE-4E33-8B29-C57860FBBC7D}" srcOrd="1" destOrd="0" presId="urn:microsoft.com/office/officeart/2005/8/layout/list1"/>
    <dgm:cxn modelId="{33AF5EDF-A3CA-4F05-B4D5-3720F14FC699}" type="presOf" srcId="{43C96950-C51F-48EE-BAE2-740DBE8075F2}" destId="{1F727EC8-64A0-4036-8737-10F243676280}" srcOrd="1" destOrd="0" presId="urn:microsoft.com/office/officeart/2005/8/layout/list1"/>
    <dgm:cxn modelId="{D1CCFCE8-BFA3-410F-9528-E0B418A07018}" type="presOf" srcId="{18F20A08-6FE7-4FE1-93DA-EFFFF47BCFD1}" destId="{75384C72-0BFC-4F12-B0E8-0BC12963B98F}" srcOrd="0" destOrd="0" presId="urn:microsoft.com/office/officeart/2005/8/layout/list1"/>
    <dgm:cxn modelId="{4246AFF2-71D2-4991-A40D-DA80958DFFA6}" srcId="{912F26DC-A561-4860-A599-4772C7B3D350}" destId="{7AF4F2F2-570C-41B3-92F0-87F1A0467305}" srcOrd="2" destOrd="0" parTransId="{875BED3D-D570-427A-859F-681E381369CA}" sibTransId="{DE8EEF14-A3C8-4432-913A-5691D7079193}"/>
    <dgm:cxn modelId="{3F4D6871-32F3-44DF-9BDC-8B8BD50B24A4}" srcId="{912F26DC-A561-4860-A599-4772C7B3D350}" destId="{A55A57F4-CA71-46A3-9FEC-317DEFD8409B}" srcOrd="3" destOrd="0" parTransId="{F6E67F9E-16B1-4893-BE14-B61E5478C63B}" sibTransId="{D198B3BB-71FC-4A0D-AE21-61CB1231A835}"/>
    <dgm:cxn modelId="{1D82B63F-69A0-4C51-B912-6253C10F5642}" srcId="{912F26DC-A561-4860-A599-4772C7B3D350}" destId="{18F20A08-6FE7-4FE1-93DA-EFFFF47BCFD1}" srcOrd="0" destOrd="0" parTransId="{71FE4F49-712C-4B7D-9905-19C8FAAFBB33}" sibTransId="{6F705A52-8A66-4635-916F-6E28F3F24B1A}"/>
    <dgm:cxn modelId="{CAEF7DFD-44C5-41E3-A3A3-C93DD9AA87E0}" type="presOf" srcId="{A55A57F4-CA71-46A3-9FEC-317DEFD8409B}" destId="{89539A25-AD24-44F7-86A4-4BF563F8DDA5}" srcOrd="1" destOrd="0" presId="urn:microsoft.com/office/officeart/2005/8/layout/list1"/>
    <dgm:cxn modelId="{F7F3A681-4761-4313-80F2-1D2AB380C85E}" type="presOf" srcId="{7AF4F2F2-570C-41B3-92F0-87F1A0467305}" destId="{E2A05F80-18C7-4FF3-8997-422BE1F5025D}" srcOrd="0" destOrd="0" presId="urn:microsoft.com/office/officeart/2005/8/layout/list1"/>
    <dgm:cxn modelId="{2785FF6E-EFCA-4CA4-8D00-DE0263776B94}" type="presOf" srcId="{18F20A08-6FE7-4FE1-93DA-EFFFF47BCFD1}" destId="{D4966909-0847-4743-9B83-88DFB7C1695D}" srcOrd="1" destOrd="0" presId="urn:microsoft.com/office/officeart/2005/8/layout/list1"/>
    <dgm:cxn modelId="{5D44CE45-0789-42A1-904C-7C433AC1BB85}" type="presOf" srcId="{43C96950-C51F-48EE-BAE2-740DBE8075F2}" destId="{07465D80-C121-4AB4-98A8-AC29E0896698}" srcOrd="0" destOrd="0" presId="urn:microsoft.com/office/officeart/2005/8/layout/list1"/>
    <dgm:cxn modelId="{057E604A-12AF-4398-88ED-5E38060C537C}" type="presOf" srcId="{A55A57F4-CA71-46A3-9FEC-317DEFD8409B}" destId="{51679053-0BC8-4C19-96CF-38780F35DE1D}" srcOrd="0" destOrd="0" presId="urn:microsoft.com/office/officeart/2005/8/layout/list1"/>
    <dgm:cxn modelId="{2D1888C0-D82C-44DD-81DF-CA405E3DF337}" srcId="{912F26DC-A561-4860-A599-4772C7B3D350}" destId="{43C96950-C51F-48EE-BAE2-740DBE8075F2}" srcOrd="1" destOrd="0" parTransId="{EA72F0A3-6A7B-4443-B0BC-525514643D75}" sibTransId="{2B37FC4E-640F-4B52-A5CD-68F90E533672}"/>
    <dgm:cxn modelId="{21BC89AA-6001-4D9B-88ED-45905E13DDA7}" type="presParOf" srcId="{587A4FA8-A59B-4F48-9B58-3012C125E84A}" destId="{8172A1A3-462B-41FC-920C-76AD6AB37BCB}" srcOrd="0" destOrd="0" presId="urn:microsoft.com/office/officeart/2005/8/layout/list1"/>
    <dgm:cxn modelId="{96C0003B-26B4-427D-85E0-A650C7111104}" type="presParOf" srcId="{8172A1A3-462B-41FC-920C-76AD6AB37BCB}" destId="{75384C72-0BFC-4F12-B0E8-0BC12963B98F}" srcOrd="0" destOrd="0" presId="urn:microsoft.com/office/officeart/2005/8/layout/list1"/>
    <dgm:cxn modelId="{C41C3C47-3E8D-45B8-B16E-159D74640625}" type="presParOf" srcId="{8172A1A3-462B-41FC-920C-76AD6AB37BCB}" destId="{D4966909-0847-4743-9B83-88DFB7C1695D}" srcOrd="1" destOrd="0" presId="urn:microsoft.com/office/officeart/2005/8/layout/list1"/>
    <dgm:cxn modelId="{B9203B89-15FD-4CFA-ADAD-48A0CBDBF9DB}" type="presParOf" srcId="{587A4FA8-A59B-4F48-9B58-3012C125E84A}" destId="{55B59AB2-FFB4-44C5-8299-AB03239D58F8}" srcOrd="1" destOrd="0" presId="urn:microsoft.com/office/officeart/2005/8/layout/list1"/>
    <dgm:cxn modelId="{5FDF35E5-EA1D-4DCC-B5F8-95C50ABBB750}" type="presParOf" srcId="{587A4FA8-A59B-4F48-9B58-3012C125E84A}" destId="{9A1CA012-C898-482D-9D40-EBFE38BB951A}" srcOrd="2" destOrd="0" presId="urn:microsoft.com/office/officeart/2005/8/layout/list1"/>
    <dgm:cxn modelId="{62767B5D-2D0A-4733-A8F7-7D339A31DEE5}" type="presParOf" srcId="{587A4FA8-A59B-4F48-9B58-3012C125E84A}" destId="{9EE88D9B-F596-4345-A310-63F34AA8A7E0}" srcOrd="3" destOrd="0" presId="urn:microsoft.com/office/officeart/2005/8/layout/list1"/>
    <dgm:cxn modelId="{F98D8DA2-B809-41D0-9BD1-B5FBC773541D}" type="presParOf" srcId="{587A4FA8-A59B-4F48-9B58-3012C125E84A}" destId="{523ADC07-CC91-407B-85AB-0AF96DE85C84}" srcOrd="4" destOrd="0" presId="urn:microsoft.com/office/officeart/2005/8/layout/list1"/>
    <dgm:cxn modelId="{BCD3FCFF-2030-4662-9FF7-661B28A1CA1D}" type="presParOf" srcId="{523ADC07-CC91-407B-85AB-0AF96DE85C84}" destId="{07465D80-C121-4AB4-98A8-AC29E0896698}" srcOrd="0" destOrd="0" presId="urn:microsoft.com/office/officeart/2005/8/layout/list1"/>
    <dgm:cxn modelId="{B341D475-3CF2-40E8-8887-15E72309D7E9}" type="presParOf" srcId="{523ADC07-CC91-407B-85AB-0AF96DE85C84}" destId="{1F727EC8-64A0-4036-8737-10F243676280}" srcOrd="1" destOrd="0" presId="urn:microsoft.com/office/officeart/2005/8/layout/list1"/>
    <dgm:cxn modelId="{EE39BBC9-747D-4E6D-885A-523D29E9BD18}" type="presParOf" srcId="{587A4FA8-A59B-4F48-9B58-3012C125E84A}" destId="{3AC052C2-770F-4EA3-AD0D-BED898D4AAF0}" srcOrd="5" destOrd="0" presId="urn:microsoft.com/office/officeart/2005/8/layout/list1"/>
    <dgm:cxn modelId="{A5828C09-1E23-4815-8840-D14CFCD1A012}" type="presParOf" srcId="{587A4FA8-A59B-4F48-9B58-3012C125E84A}" destId="{D9AB86AF-1577-47A9-96A7-342ACFBAAD90}" srcOrd="6" destOrd="0" presId="urn:microsoft.com/office/officeart/2005/8/layout/list1"/>
    <dgm:cxn modelId="{7D338C78-7D99-41B2-BF54-28DA8FCD2B18}" type="presParOf" srcId="{587A4FA8-A59B-4F48-9B58-3012C125E84A}" destId="{47903534-23A0-449D-9C68-BA5FF0C97A6E}" srcOrd="7" destOrd="0" presId="urn:microsoft.com/office/officeart/2005/8/layout/list1"/>
    <dgm:cxn modelId="{7FCF85A6-1E7C-4BC9-B424-2C0597EBF98F}" type="presParOf" srcId="{587A4FA8-A59B-4F48-9B58-3012C125E84A}" destId="{1BA2C3E0-F8FE-47B8-8149-F04E0A2E5881}" srcOrd="8" destOrd="0" presId="urn:microsoft.com/office/officeart/2005/8/layout/list1"/>
    <dgm:cxn modelId="{C696B813-6DF4-4125-8D8B-1A737171F760}" type="presParOf" srcId="{1BA2C3E0-F8FE-47B8-8149-F04E0A2E5881}" destId="{E2A05F80-18C7-4FF3-8997-422BE1F5025D}" srcOrd="0" destOrd="0" presId="urn:microsoft.com/office/officeart/2005/8/layout/list1"/>
    <dgm:cxn modelId="{04775ABD-8735-4332-889D-973A4C937C52}" type="presParOf" srcId="{1BA2C3E0-F8FE-47B8-8149-F04E0A2E5881}" destId="{BA7D57D8-ECFE-4E33-8B29-C57860FBBC7D}" srcOrd="1" destOrd="0" presId="urn:microsoft.com/office/officeart/2005/8/layout/list1"/>
    <dgm:cxn modelId="{E5AF7264-CBBF-4FD6-8CC3-14E0321A0E61}" type="presParOf" srcId="{587A4FA8-A59B-4F48-9B58-3012C125E84A}" destId="{A4FA3702-EAF6-4BE5-9019-21B9FD1744ED}" srcOrd="9" destOrd="0" presId="urn:microsoft.com/office/officeart/2005/8/layout/list1"/>
    <dgm:cxn modelId="{BD64C249-940F-4A97-BD8B-2F294E488FDD}" type="presParOf" srcId="{587A4FA8-A59B-4F48-9B58-3012C125E84A}" destId="{EA6E6DA0-FDA0-4073-B08D-2B5FE7C83129}" srcOrd="10" destOrd="0" presId="urn:microsoft.com/office/officeart/2005/8/layout/list1"/>
    <dgm:cxn modelId="{D8E74A53-F02A-4114-B8D6-B71D69871245}" type="presParOf" srcId="{587A4FA8-A59B-4F48-9B58-3012C125E84A}" destId="{712B04E4-277F-4F81-A09C-E5E715C8812B}" srcOrd="11" destOrd="0" presId="urn:microsoft.com/office/officeart/2005/8/layout/list1"/>
    <dgm:cxn modelId="{0BF86CFB-95A6-4CF5-ABCA-58A5AF510BC7}" type="presParOf" srcId="{587A4FA8-A59B-4F48-9B58-3012C125E84A}" destId="{350DFF5E-9FB1-43EF-B9C5-DA1B408F52F5}" srcOrd="12" destOrd="0" presId="urn:microsoft.com/office/officeart/2005/8/layout/list1"/>
    <dgm:cxn modelId="{B904D891-F9A2-44CE-A04A-B3D8AC0AB1D5}" type="presParOf" srcId="{350DFF5E-9FB1-43EF-B9C5-DA1B408F52F5}" destId="{51679053-0BC8-4C19-96CF-38780F35DE1D}" srcOrd="0" destOrd="0" presId="urn:microsoft.com/office/officeart/2005/8/layout/list1"/>
    <dgm:cxn modelId="{836BC133-F063-4DB6-BA5E-E65CF2056192}" type="presParOf" srcId="{350DFF5E-9FB1-43EF-B9C5-DA1B408F52F5}" destId="{89539A25-AD24-44F7-86A4-4BF563F8DDA5}" srcOrd="1" destOrd="0" presId="urn:microsoft.com/office/officeart/2005/8/layout/list1"/>
    <dgm:cxn modelId="{7E555F38-B312-413A-99B0-D92C72CF638E}" type="presParOf" srcId="{587A4FA8-A59B-4F48-9B58-3012C125E84A}" destId="{BEA2F658-3621-4DD7-8A56-A7ADF514A55C}" srcOrd="13" destOrd="0" presId="urn:microsoft.com/office/officeart/2005/8/layout/list1"/>
    <dgm:cxn modelId="{992A8F43-C400-49DB-99ED-5C391EDF72FA}" type="presParOf" srcId="{587A4FA8-A59B-4F48-9B58-3012C125E84A}" destId="{2BA4CAC1-5684-4270-B172-A898040EF90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6BFBA-69F1-4CB8-AFFE-4CB11A30BF49}">
      <dsp:nvSpPr>
        <dsp:cNvPr id="0" name=""/>
        <dsp:cNvSpPr/>
      </dsp:nvSpPr>
      <dsp:spPr>
        <a:xfrm>
          <a:off x="0" y="543260"/>
          <a:ext cx="8686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24907-ECEB-4596-94B9-8253082AFA47}">
      <dsp:nvSpPr>
        <dsp:cNvPr id="0" name=""/>
        <dsp:cNvSpPr/>
      </dsp:nvSpPr>
      <dsp:spPr>
        <a:xfrm>
          <a:off x="434340" y="41420"/>
          <a:ext cx="608076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Образовательная область «Речевое развитие»</a:t>
          </a:r>
          <a:endParaRPr lang="ru-RU" sz="3200" b="1" kern="1200" dirty="0">
            <a:solidFill>
              <a:srgbClr val="002060"/>
            </a:solidFill>
          </a:endParaRPr>
        </a:p>
      </dsp:txBody>
      <dsp:txXfrm>
        <a:off x="483336" y="90416"/>
        <a:ext cx="5982768" cy="905688"/>
      </dsp:txXfrm>
    </dsp:sp>
    <dsp:sp modelId="{D373924E-EAEA-4CC2-A3B1-28F9F27DC090}">
      <dsp:nvSpPr>
        <dsp:cNvPr id="0" name=""/>
        <dsp:cNvSpPr/>
      </dsp:nvSpPr>
      <dsp:spPr>
        <a:xfrm>
          <a:off x="0" y="2085501"/>
          <a:ext cx="8686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361E1-9DD6-4545-BF7D-11C116ED2BCE}">
      <dsp:nvSpPr>
        <dsp:cNvPr id="0" name=""/>
        <dsp:cNvSpPr/>
      </dsp:nvSpPr>
      <dsp:spPr>
        <a:xfrm>
          <a:off x="434340" y="1583661"/>
          <a:ext cx="608076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Деятельность «коммуникативная»</a:t>
          </a:r>
          <a:endParaRPr lang="ru-RU" sz="3200" b="1" kern="1200" dirty="0">
            <a:solidFill>
              <a:srgbClr val="002060"/>
            </a:solidFill>
          </a:endParaRPr>
        </a:p>
      </dsp:txBody>
      <dsp:txXfrm>
        <a:off x="483336" y="1632657"/>
        <a:ext cx="5982768" cy="905688"/>
      </dsp:txXfrm>
    </dsp:sp>
    <dsp:sp modelId="{1BC43B65-7519-4E9A-A3F3-641AA00FDA46}">
      <dsp:nvSpPr>
        <dsp:cNvPr id="0" name=""/>
        <dsp:cNvSpPr/>
      </dsp:nvSpPr>
      <dsp:spPr>
        <a:xfrm>
          <a:off x="0" y="3627741"/>
          <a:ext cx="86868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51C36-85AA-4453-AEFA-34261BA73788}">
      <dsp:nvSpPr>
        <dsp:cNvPr id="0" name=""/>
        <dsp:cNvSpPr/>
      </dsp:nvSpPr>
      <dsp:spPr>
        <a:xfrm>
          <a:off x="434340" y="3125900"/>
          <a:ext cx="608076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2060"/>
              </a:solidFill>
            </a:rPr>
            <a:t>Целевые ориентиры</a:t>
          </a:r>
          <a:endParaRPr lang="ru-RU" sz="3400" b="1" kern="1200" dirty="0">
            <a:solidFill>
              <a:srgbClr val="002060"/>
            </a:solidFill>
          </a:endParaRPr>
        </a:p>
      </dsp:txBody>
      <dsp:txXfrm>
        <a:off x="483336" y="3174896"/>
        <a:ext cx="5982768" cy="905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3E2C3-AFC8-4165-B51C-B1EBC1F46183}">
      <dsp:nvSpPr>
        <dsp:cNvPr id="0" name=""/>
        <dsp:cNvSpPr/>
      </dsp:nvSpPr>
      <dsp:spPr>
        <a:xfrm>
          <a:off x="0" y="0"/>
          <a:ext cx="8686800" cy="14143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bg2"/>
              </a:solidFill>
            </a:rPr>
            <a:t>внедрение инновационных технологий развития языковой компетентности дошкольников</a:t>
          </a:r>
          <a:endParaRPr lang="ru-RU" sz="2600" kern="1200" dirty="0">
            <a:solidFill>
              <a:schemeClr val="bg2"/>
            </a:solidFill>
          </a:endParaRPr>
        </a:p>
      </dsp:txBody>
      <dsp:txXfrm>
        <a:off x="1878796" y="0"/>
        <a:ext cx="6808003" cy="1414363"/>
      </dsp:txXfrm>
    </dsp:sp>
    <dsp:sp modelId="{9A74FC22-D6CD-40B1-BC67-6F8D2B348383}">
      <dsp:nvSpPr>
        <dsp:cNvPr id="0" name=""/>
        <dsp:cNvSpPr/>
      </dsp:nvSpPr>
      <dsp:spPr>
        <a:xfrm>
          <a:off x="141436" y="141436"/>
          <a:ext cx="1737360" cy="1131490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C475E-4353-411A-B023-9A6438F1920E}">
      <dsp:nvSpPr>
        <dsp:cNvPr id="0" name=""/>
        <dsp:cNvSpPr/>
      </dsp:nvSpPr>
      <dsp:spPr>
        <a:xfrm>
          <a:off x="0" y="1555799"/>
          <a:ext cx="8686800" cy="14143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10202"/>
            <a:satOff val="-5781"/>
            <a:lumOff val="136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расширение спектра форм, методов и приемов развития связной речи дошкольников</a:t>
          </a:r>
          <a:endParaRPr lang="ru-RU" sz="2600" kern="1200" dirty="0">
            <a:solidFill>
              <a:srgbClr val="002060"/>
            </a:solidFill>
          </a:endParaRPr>
        </a:p>
      </dsp:txBody>
      <dsp:txXfrm>
        <a:off x="1878796" y="1555799"/>
        <a:ext cx="6808003" cy="1414363"/>
      </dsp:txXfrm>
    </dsp:sp>
    <dsp:sp modelId="{85AE6DDA-6589-4F6C-949F-293C3F0350EB}">
      <dsp:nvSpPr>
        <dsp:cNvPr id="0" name=""/>
        <dsp:cNvSpPr/>
      </dsp:nvSpPr>
      <dsp:spPr>
        <a:xfrm>
          <a:off x="141436" y="1697235"/>
          <a:ext cx="1737360" cy="1131490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13751"/>
            <a:satOff val="-1038"/>
            <a:lumOff val="62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5D68D-F4D9-4382-A137-1D73439CC9E4}">
      <dsp:nvSpPr>
        <dsp:cNvPr id="0" name=""/>
        <dsp:cNvSpPr/>
      </dsp:nvSpPr>
      <dsp:spPr>
        <a:xfrm>
          <a:off x="0" y="3111598"/>
          <a:ext cx="8686800" cy="14143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220405"/>
            <a:satOff val="-11563"/>
            <a:lumOff val="272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C00000"/>
              </a:solidFill>
            </a:rPr>
            <a:t>обновление содержания психолого-педагогической работы в рамках образовательной области «Речевое развитие»</a:t>
          </a:r>
          <a:endParaRPr lang="ru-RU" sz="2600" kern="1200" dirty="0">
            <a:solidFill>
              <a:srgbClr val="C00000"/>
            </a:solidFill>
          </a:endParaRPr>
        </a:p>
      </dsp:txBody>
      <dsp:txXfrm>
        <a:off x="1878796" y="3111598"/>
        <a:ext cx="6808003" cy="1414363"/>
      </dsp:txXfrm>
    </dsp:sp>
    <dsp:sp modelId="{5CD46219-7158-4FC9-AEEE-C5441B5DF6C0}">
      <dsp:nvSpPr>
        <dsp:cNvPr id="0" name=""/>
        <dsp:cNvSpPr/>
      </dsp:nvSpPr>
      <dsp:spPr>
        <a:xfrm>
          <a:off x="141436" y="3253035"/>
          <a:ext cx="1737360" cy="1131490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27502"/>
            <a:satOff val="-2076"/>
            <a:lumOff val="124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B0A52D-D3CC-477C-8E22-DDE7E35D714B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D66803-547C-411E-93CA-F96CE282E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Муниципальное  дошкольное образовательное учреждение </a:t>
            </a:r>
            <a:br>
              <a:rPr lang="ru-RU" sz="2000" b="1" dirty="0" smtClean="0"/>
            </a:br>
            <a:r>
              <a:rPr lang="ru-RU" sz="2000" b="1" dirty="0" smtClean="0"/>
              <a:t>«Детский сад </a:t>
            </a:r>
            <a:r>
              <a:rPr lang="ru-RU" sz="2000" b="1" dirty="0" err="1" smtClean="0"/>
              <a:t>п.Заря</a:t>
            </a:r>
            <a:r>
              <a:rPr lang="ru-RU" sz="2000" b="1" dirty="0" smtClean="0"/>
              <a:t> »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5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Искусство говорить -  путь к общению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Типы загадок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Описательные загадки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Цвет</a:t>
            </a:r>
          </a:p>
          <a:p>
            <a:r>
              <a:rPr lang="ru-RU" dirty="0" smtClean="0"/>
              <a:t>Форма</a:t>
            </a:r>
          </a:p>
          <a:p>
            <a:r>
              <a:rPr lang="ru-RU" dirty="0" smtClean="0"/>
              <a:t>Размер</a:t>
            </a:r>
          </a:p>
          <a:p>
            <a:r>
              <a:rPr lang="ru-RU" dirty="0" smtClean="0"/>
              <a:t>Действие</a:t>
            </a:r>
          </a:p>
          <a:p>
            <a:r>
              <a:rPr lang="ru-RU" dirty="0" smtClean="0"/>
              <a:t>Материал</a:t>
            </a:r>
          </a:p>
          <a:p>
            <a:r>
              <a:rPr lang="ru-RU" dirty="0" err="1" smtClean="0"/>
              <a:t>Живое-неживое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Метафорические загадки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Берется объект 1 (радуга)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 У него выявляется специфическое свойство (разноцветная)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  Выбирается объект 2 с таким же свойством (цветочная поляна)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 Определяется место расположения объекта 1 (небо после дождя)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 Для метафорической фразы необходимо взять объект 2 и указать место расположения объекта 1 (Цветочная поляна – небо после дождя)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dirty="0" smtClean="0"/>
              <a:t>Составить предложение с этими словами (цветочная небесная поляна ярко засияла после дождя)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ФГОС </a:t>
            </a:r>
            <a:r>
              <a:rPr lang="ru-RU" sz="2400" dirty="0" smtClean="0"/>
              <a:t>Дошкольного образования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развитие речевой компетентности дошкольников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Мнемотехнология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Развивает психические процессы: память, внимание, мышление</a:t>
            </a:r>
          </a:p>
          <a:p>
            <a:pPr lvl="0"/>
            <a:r>
              <a:rPr lang="ru-RU" dirty="0" smtClean="0"/>
              <a:t>Развивает у детей умение с помощью графической аналогии составлять рассказ</a:t>
            </a:r>
          </a:p>
          <a:p>
            <a:pPr lvl="0"/>
            <a:r>
              <a:rPr lang="ru-RU" dirty="0" smtClean="0"/>
              <a:t>Развивает у детей умственную активность, сообразительность ,наблюдательность, умение сравнивать, выделять существенные признаки</a:t>
            </a:r>
          </a:p>
          <a:p>
            <a:pPr lvl="0"/>
            <a:r>
              <a:rPr lang="ru-RU" dirty="0" smtClean="0"/>
              <a:t>Способствует развитию диалогического общения детей со взрослыми и сверстниками в процессе обсуждения </a:t>
            </a:r>
            <a:r>
              <a:rPr lang="ru-RU" dirty="0" err="1" smtClean="0"/>
              <a:t>мнемотаблиц</a:t>
            </a:r>
            <a:r>
              <a:rPr lang="ru-RU" dirty="0" smtClean="0"/>
              <a:t> и </a:t>
            </a:r>
            <a:r>
              <a:rPr lang="ru-RU" dirty="0" err="1" smtClean="0"/>
              <a:t>мнемодорожек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мнемодорожки</a:t>
            </a:r>
            <a:endParaRPr lang="ru-RU" dirty="0"/>
          </a:p>
        </p:txBody>
      </p:sp>
      <p:pic>
        <p:nvPicPr>
          <p:cNvPr id="4" name="Содержимое 3" descr="мнемодорож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785926"/>
            <a:ext cx="8643998" cy="442915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мнемотаблица</a:t>
            </a:r>
            <a:endParaRPr lang="ru-RU" dirty="0"/>
          </a:p>
        </p:txBody>
      </p:sp>
      <p:pic>
        <p:nvPicPr>
          <p:cNvPr id="4" name="Содержимое 3" descr="мнемотаблица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635918"/>
            <a:ext cx="7643866" cy="45791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Составление творческих рассказов по картине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Прием «Подзорная труба»</a:t>
            </a:r>
          </a:p>
          <a:p>
            <a:r>
              <a:rPr lang="ru-RU" dirty="0" smtClean="0"/>
              <a:t>Прием «Аукцион»</a:t>
            </a:r>
          </a:p>
          <a:p>
            <a:r>
              <a:rPr lang="ru-RU" dirty="0" smtClean="0"/>
              <a:t>Приемы вхождения в картину</a:t>
            </a:r>
          </a:p>
          <a:p>
            <a:r>
              <a:rPr lang="ru-RU" dirty="0" smtClean="0"/>
              <a:t>Типовые приемы фантазирования</a:t>
            </a:r>
          </a:p>
          <a:p>
            <a:r>
              <a:rPr lang="ru-RU" dirty="0" smtClean="0"/>
              <a:t>Составление рассказов от лица разных объектов</a:t>
            </a:r>
          </a:p>
          <a:p>
            <a:r>
              <a:rPr lang="ru-RU" dirty="0" smtClean="0"/>
              <a:t>Составление загадок по картине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Утро в сосновом бору</a:t>
            </a:r>
            <a:endParaRPr lang="ru-RU" dirty="0"/>
          </a:p>
        </p:txBody>
      </p:sp>
      <p:pic>
        <p:nvPicPr>
          <p:cNvPr id="1028" name="Picture 4" descr="C:\Users\мкдоу\Downloads\картин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8534" y="1554163"/>
            <a:ext cx="7539331" cy="4525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7030A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Составление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Познание объектов и явлений</a:t>
            </a:r>
          </a:p>
          <a:p>
            <a:r>
              <a:rPr lang="ru-RU" dirty="0" smtClean="0"/>
              <a:t>Установление причинно-следственных связей, временных, пространственных, количественных отношений</a:t>
            </a:r>
          </a:p>
          <a:p>
            <a:r>
              <a:rPr lang="ru-RU" dirty="0" smtClean="0"/>
              <a:t>Налаживание речевого общения</a:t>
            </a:r>
          </a:p>
          <a:p>
            <a:r>
              <a:rPr lang="ru-RU" dirty="0" smtClean="0"/>
              <a:t>Элементарное осознание языка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207</TotalTime>
  <Words>261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Муниципальное  дошкольное образовательное учреждение  «Детский сад п.Заря »</vt:lpstr>
      <vt:lpstr>ФГОС Дошкольного образования</vt:lpstr>
      <vt:lpstr>развитие речевой компетентности дошкольников</vt:lpstr>
      <vt:lpstr>Мнемотехнология</vt:lpstr>
      <vt:lpstr>мнемодорожки</vt:lpstr>
      <vt:lpstr>мнемотаблица</vt:lpstr>
      <vt:lpstr>Составление творческих рассказов по картине</vt:lpstr>
      <vt:lpstr>Утро в сосновом бору</vt:lpstr>
      <vt:lpstr>Составление загадок</vt:lpstr>
      <vt:lpstr>Типы загадок</vt:lpstr>
      <vt:lpstr>Описательные загадки</vt:lpstr>
      <vt:lpstr>Метафорические загадки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 «Детский сад п.Заря общеразвивающего вида»</dc:title>
  <dc:creator>мкдоу</dc:creator>
  <cp:lastModifiedBy>Пользователь Windows</cp:lastModifiedBy>
  <cp:revision>23</cp:revision>
  <dcterms:created xsi:type="dcterms:W3CDTF">2015-12-09T10:12:21Z</dcterms:created>
  <dcterms:modified xsi:type="dcterms:W3CDTF">2023-10-16T09:38:37Z</dcterms:modified>
</cp:coreProperties>
</file>