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69" d="100"/>
          <a:sy n="6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" y="21673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988840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 Освобождение блокадного Ленинграда»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Творческий проект с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использованием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конструктора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МДОУ «Детский сад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п.Заря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Шарафутдинов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Артемий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Яна\Desktop\IMG_20220202_093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62" y="1628800"/>
            <a:ext cx="7023510" cy="4579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1661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052736"/>
            <a:ext cx="953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Мой макет «Освобождение блокадного Ленинграда»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2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" y="0"/>
            <a:ext cx="913472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1900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я доделал свой макет, я был очень рад, что моя работа получилась. Я узнал много нового о той Великой Войне. Что ни только наши военные сражались за этот город, но и простые жители Ленинграда всячески помогали и берегли свой любимый город. Мне очень жалко было маленьких детей, которые не могли получить хлеба в достатке, но они как и взрослые стойко стояли и верили, что победа придет и их город освободят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3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516485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351508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 понравилась военная техника которая помогала и уберегла этот город,  кабины у машин были деревянные, но они многим помогли и спасли многих людей. Этот макет я принес в детский сад и показал всем ребятам, и рассказал им что я узнал о блокадном Ленинграде. Спасибо нашим войнам за Великую Победу!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1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19675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зовут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Шарафутдинов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Артемий мне 5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хочу рассказать как появился мой творческий проект «Освобождение блокадного Ленинграда».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Недавно в нашей группе проходил проект «Военная техника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конструктора». Мы с ребятами из конструктора строили танки, самолеты, пушки,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артиллерийные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установки. Это было интересно и увлекательно. И вот в один из дней, воспитатель нам рассказала, что сегодня 27 января 78 лет назад была полностью снята блокада города Ленинград. Нам показала много картинок, слушали как тяжело и отчаянно наши прадеды бились за Ленинград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694" y="1124744"/>
            <a:ext cx="82809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военные и жители этого города, спасали этот город от врага.  Что была дорога жизни по озеру Ладога, и по этой дороге передвигались машины, которые сейчас уже не ездят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военная техника была совсем не такая как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сей час. 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 стало очень интересно, а какая же военная техника защищала город Ленинград!?Воспитатель мне показала книгу с картинками, где было много машин, танков, пушек времен Великой Отечественной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Войны . А дома мы с мамой и папой посмотрели старый черно-белый короткий фильм, как наши солдаты освобождали Ленинград. Мне захотелось самому сделать эти машины, самолеты, танки. Так и появилась моя идея создать макет «Освобождение блокадного Ленинграда»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конструктора.</a:t>
            </a:r>
          </a:p>
        </p:txBody>
      </p:sp>
    </p:spTree>
    <p:extLst>
      <p:ext uri="{BB962C8B-B14F-4D97-AF65-F5344CB8AC3E}">
        <p14:creationId xmlns:p14="http://schemas.microsoft.com/office/powerpoint/2010/main" val="22274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926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 я свою работу с изготовления моделей военной техники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896544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8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966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4104456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9" y="1340768"/>
            <a:ext cx="3240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Ракетная установка системы град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«Катюша»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3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8152"/>
            <a:ext cx="4824536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7455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мой будущий бронированный танк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5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Модели машин я решил разместить у разрушенного дома, как я видел на картинке. Для этого надо было соорудить макет, и я приступил!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Яна\Desktop\IMG-20220202-WA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3714"/>
            <a:ext cx="3456384" cy="3844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2420888"/>
            <a:ext cx="460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Мне понадобилась картонная коробка ,краски  и листы бумаги.</a:t>
            </a:r>
          </a:p>
        </p:txBody>
      </p:sp>
    </p:spTree>
    <p:extLst>
      <p:ext uri="{BB962C8B-B14F-4D97-AF65-F5344CB8AC3E}">
        <p14:creationId xmlns:p14="http://schemas.microsoft.com/office/powerpoint/2010/main" val="59980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Яна\Desktop\IMG-20220202-WA0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4896544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Снег я выложил из ваты, но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 мне понадобилась помощь взрослых.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9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 descr="C:\Users\Яна\Desktop\IMG-20220202-WA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54" y="1772816"/>
            <a:ext cx="5379603" cy="4903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621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 присмотром взрослых я попробовал приклеить сам оборонительную стену.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5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470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Пользователь Windows</cp:lastModifiedBy>
  <cp:revision>17</cp:revision>
  <dcterms:created xsi:type="dcterms:W3CDTF">2022-02-02T09:43:48Z</dcterms:created>
  <dcterms:modified xsi:type="dcterms:W3CDTF">2022-02-03T08:30:03Z</dcterms:modified>
</cp:coreProperties>
</file>