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2" d="100"/>
          <a:sy n="72" d="100"/>
        </p:scale>
        <p:origin x="-552" y="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7E3E0-35E1-48D8-AF6A-B83BD86032C6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F85DB173-FF4E-4626-A0EE-E91E28B880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7E3E0-35E1-48D8-AF6A-B83BD86032C6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DB173-FF4E-4626-A0EE-E91E28B880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7E3E0-35E1-48D8-AF6A-B83BD86032C6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DB173-FF4E-4626-A0EE-E91E28B880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7E3E0-35E1-48D8-AF6A-B83BD86032C6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F85DB173-FF4E-4626-A0EE-E91E28B880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7E3E0-35E1-48D8-AF6A-B83BD86032C6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DB173-FF4E-4626-A0EE-E91E28B880D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7E3E0-35E1-48D8-AF6A-B83BD86032C6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DB173-FF4E-4626-A0EE-E91E28B880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7E3E0-35E1-48D8-AF6A-B83BD86032C6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F85DB173-FF4E-4626-A0EE-E91E28B880D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7E3E0-35E1-48D8-AF6A-B83BD86032C6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DB173-FF4E-4626-A0EE-E91E28B880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7E3E0-35E1-48D8-AF6A-B83BD86032C6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DB173-FF4E-4626-A0EE-E91E28B880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7E3E0-35E1-48D8-AF6A-B83BD86032C6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DB173-FF4E-4626-A0EE-E91E28B880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7E3E0-35E1-48D8-AF6A-B83BD86032C6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DB173-FF4E-4626-A0EE-E91E28B880D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DA7E3E0-35E1-48D8-AF6A-B83BD86032C6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85DB173-FF4E-4626-A0EE-E91E28B880D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7.xml"/><Relationship Id="rId18" Type="http://schemas.openxmlformats.org/officeDocument/2006/relationships/image" Target="../media/image2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12" Type="http://schemas.openxmlformats.org/officeDocument/2006/relationships/slide" Target="slide6.xml"/><Relationship Id="rId17" Type="http://schemas.openxmlformats.org/officeDocument/2006/relationships/slide" Target="slide11.xml"/><Relationship Id="rId2" Type="http://schemas.openxmlformats.org/officeDocument/2006/relationships/audio" Target="../media/media1.mp3"/><Relationship Id="rId16" Type="http://schemas.openxmlformats.org/officeDocument/2006/relationships/slide" Target="slide10.xml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11" Type="http://schemas.openxmlformats.org/officeDocument/2006/relationships/slide" Target="slide13.xml"/><Relationship Id="rId5" Type="http://schemas.openxmlformats.org/officeDocument/2006/relationships/image" Target="../media/image17.png"/><Relationship Id="rId15" Type="http://schemas.openxmlformats.org/officeDocument/2006/relationships/slide" Target="slide9.xml"/><Relationship Id="rId10" Type="http://schemas.openxmlformats.org/officeDocument/2006/relationships/slide" Target="slide5.xml"/><Relationship Id="rId4" Type="http://schemas.openxmlformats.org/officeDocument/2006/relationships/image" Target="../media/image16.png"/><Relationship Id="rId9" Type="http://schemas.openxmlformats.org/officeDocument/2006/relationships/slide" Target="slide3.xml"/><Relationship Id="rId14" Type="http://schemas.openxmlformats.org/officeDocument/2006/relationships/slide" Target="slide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10.xml"/><Relationship Id="rId3" Type="http://schemas.openxmlformats.org/officeDocument/2006/relationships/slideLayout" Target="../slideLayouts/slideLayout2.xml"/><Relationship Id="rId7" Type="http://schemas.openxmlformats.org/officeDocument/2006/relationships/slide" Target="slide5.xml"/><Relationship Id="rId12" Type="http://schemas.openxmlformats.org/officeDocument/2006/relationships/slide" Target="slide9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3.xml"/><Relationship Id="rId11" Type="http://schemas.openxmlformats.org/officeDocument/2006/relationships/slide" Target="slide8.xml"/><Relationship Id="rId5" Type="http://schemas.openxmlformats.org/officeDocument/2006/relationships/slide" Target="slide4.xml"/><Relationship Id="rId15" Type="http://schemas.openxmlformats.org/officeDocument/2006/relationships/image" Target="../media/image20.png"/><Relationship Id="rId10" Type="http://schemas.openxmlformats.org/officeDocument/2006/relationships/slide" Target="slide7.xml"/><Relationship Id="rId4" Type="http://schemas.openxmlformats.org/officeDocument/2006/relationships/image" Target="../media/image21.png"/><Relationship Id="rId9" Type="http://schemas.openxmlformats.org/officeDocument/2006/relationships/slide" Target="slide6.xml"/><Relationship Id="rId14" Type="http://schemas.openxmlformats.org/officeDocument/2006/relationships/slide" Target="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slide" Target="slide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slide" Target="slide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1999" cy="6732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687339" y="4863548"/>
            <a:ext cx="410818" cy="410817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73287" y="4518991"/>
            <a:ext cx="7951304" cy="1457739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982077" y="4518991"/>
            <a:ext cx="83617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Безопасное колесо -2023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7812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19C34AD-ADE9-4867-8BC5-B1C9FA9C7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Овал 4">
            <a:hlinkClick r:id="rId3" action="ppaction://hlinksldjump"/>
            <a:extLst>
              <a:ext uri="{FF2B5EF4-FFF2-40B4-BE49-F238E27FC236}">
                <a16:creationId xmlns="" xmlns:a16="http://schemas.microsoft.com/office/drawing/2014/main" id="{52487C24-4908-44C9-A25A-B05575BA5AE2}"/>
              </a:ext>
            </a:extLst>
          </p:cNvPr>
          <p:cNvSpPr/>
          <p:nvPr/>
        </p:nvSpPr>
        <p:spPr>
          <a:xfrm>
            <a:off x="1981200" y="2368062"/>
            <a:ext cx="574431" cy="4454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hlinkClick r:id="rId4" action="ppaction://hlinksldjump"/>
            <a:extLst>
              <a:ext uri="{FF2B5EF4-FFF2-40B4-BE49-F238E27FC236}">
                <a16:creationId xmlns="" xmlns:a16="http://schemas.microsoft.com/office/drawing/2014/main" id="{BA93F1DE-6219-4613-BA59-FE7D580B1EBA}"/>
              </a:ext>
            </a:extLst>
          </p:cNvPr>
          <p:cNvSpPr/>
          <p:nvPr/>
        </p:nvSpPr>
        <p:spPr>
          <a:xfrm>
            <a:off x="1981199" y="3552092"/>
            <a:ext cx="574431" cy="4923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hlinkClick r:id="rId4" action="ppaction://hlinksldjump"/>
            <a:extLst>
              <a:ext uri="{FF2B5EF4-FFF2-40B4-BE49-F238E27FC236}">
                <a16:creationId xmlns="" xmlns:a16="http://schemas.microsoft.com/office/drawing/2014/main" id="{880117CA-E9AC-492B-BFDD-FFEB3B8FF0E1}"/>
              </a:ext>
            </a:extLst>
          </p:cNvPr>
          <p:cNvSpPr/>
          <p:nvPr/>
        </p:nvSpPr>
        <p:spPr>
          <a:xfrm>
            <a:off x="2086708" y="5087815"/>
            <a:ext cx="468923" cy="4454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75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CD08DD4-0619-4752-A224-534F23A93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AC8C607-1B38-4028-96F9-ED5ACAFF95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0ED818A-5300-4DEC-881E-12D9A9AA0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Овал 4">
            <a:hlinkClick r:id="rId3" action="ppaction://hlinksldjump"/>
            <a:extLst>
              <a:ext uri="{FF2B5EF4-FFF2-40B4-BE49-F238E27FC236}">
                <a16:creationId xmlns="" xmlns:a16="http://schemas.microsoft.com/office/drawing/2014/main" id="{9A6D5F16-9B0B-4254-89E8-088BA163BFCA}"/>
              </a:ext>
            </a:extLst>
          </p:cNvPr>
          <p:cNvSpPr/>
          <p:nvPr/>
        </p:nvSpPr>
        <p:spPr>
          <a:xfrm>
            <a:off x="4419600" y="3141785"/>
            <a:ext cx="269631" cy="1758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hlinkClick r:id="rId4" action="ppaction://hlinksldjump"/>
            <a:extLst>
              <a:ext uri="{FF2B5EF4-FFF2-40B4-BE49-F238E27FC236}">
                <a16:creationId xmlns="" xmlns:a16="http://schemas.microsoft.com/office/drawing/2014/main" id="{C00E548D-6A3E-4B7A-BFD3-DB88B32BCF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8242" y="2994535"/>
            <a:ext cx="280440" cy="188992"/>
          </a:xfrm>
          <a:prstGeom prst="rect">
            <a:avLst/>
          </a:prstGeom>
        </p:spPr>
      </p:pic>
      <p:pic>
        <p:nvPicPr>
          <p:cNvPr id="7" name="Рисунок 6">
            <a:hlinkClick r:id="rId3" action="ppaction://hlinksldjump"/>
            <a:extLst>
              <a:ext uri="{FF2B5EF4-FFF2-40B4-BE49-F238E27FC236}">
                <a16:creationId xmlns="" xmlns:a16="http://schemas.microsoft.com/office/drawing/2014/main" id="{DE35B962-3AF2-4A13-8889-99487AB5D0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4307519"/>
            <a:ext cx="280440" cy="188992"/>
          </a:xfrm>
          <a:prstGeom prst="rect">
            <a:avLst/>
          </a:prstGeom>
        </p:spPr>
      </p:pic>
      <p:pic>
        <p:nvPicPr>
          <p:cNvPr id="8" name="Рисунок 7">
            <a:hlinkClick r:id="rId4" action="ppaction://hlinksldjump"/>
            <a:extLst>
              <a:ext uri="{FF2B5EF4-FFF2-40B4-BE49-F238E27FC236}">
                <a16:creationId xmlns="" xmlns:a16="http://schemas.microsoft.com/office/drawing/2014/main" id="{B89C64F1-63E6-409F-9C8C-F27519389D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7657" y="5479827"/>
            <a:ext cx="280440" cy="188992"/>
          </a:xfrm>
          <a:prstGeom prst="rect">
            <a:avLst/>
          </a:prstGeom>
        </p:spPr>
      </p:pic>
      <p:pic>
        <p:nvPicPr>
          <p:cNvPr id="9" name="Рисунок 8">
            <a:hlinkClick r:id="rId3" action="ppaction://hlinksldjump"/>
            <a:extLst>
              <a:ext uri="{FF2B5EF4-FFF2-40B4-BE49-F238E27FC236}">
                <a16:creationId xmlns="" xmlns:a16="http://schemas.microsoft.com/office/drawing/2014/main" id="{24DCC802-FF78-4E49-924A-254673ED21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32680" y="6082467"/>
            <a:ext cx="280440" cy="18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50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860" y="1322042"/>
            <a:ext cx="4241061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18" y="323367"/>
            <a:ext cx="3230563" cy="156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93" y="859942"/>
            <a:ext cx="212725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686" y="323367"/>
            <a:ext cx="1457325" cy="124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>
            <a:hlinkClick r:id="rId8" action="ppaction://hlinksldjump"/>
          </p:cNvPr>
          <p:cNvSpPr/>
          <p:nvPr/>
        </p:nvSpPr>
        <p:spPr>
          <a:xfrm>
            <a:off x="7058834" y="1353631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hlinkClick r:id="rId9" action="ppaction://hlinksldjump"/>
              </a:rPr>
              <a:t>Вопрос 2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Прямоугольник 9">
            <a:hlinkClick r:id="rId10" action="ppaction://hlinksldjump"/>
          </p:cNvPr>
          <p:cNvSpPr/>
          <p:nvPr/>
        </p:nvSpPr>
        <p:spPr>
          <a:xfrm>
            <a:off x="7058835" y="1967708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hlinkClick r:id="rId8" action="ppaction://hlinksldjump"/>
              </a:rPr>
              <a:t>Вопрос 3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Прямоугольник 10">
            <a:hlinkClick r:id="rId11" action="ppaction://hlinksldjump"/>
          </p:cNvPr>
          <p:cNvSpPr/>
          <p:nvPr/>
        </p:nvSpPr>
        <p:spPr>
          <a:xfrm>
            <a:off x="7058834" y="2537245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hlinkClick r:id="rId10" action="ppaction://hlinksldjump"/>
              </a:rPr>
              <a:t>Вопрос 4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Прямоугольник 11">
            <a:hlinkClick r:id="rId12" action="ppaction://hlinksldjump"/>
          </p:cNvPr>
          <p:cNvSpPr/>
          <p:nvPr/>
        </p:nvSpPr>
        <p:spPr>
          <a:xfrm>
            <a:off x="7086781" y="3055893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hlinkClick r:id="rId12" action="ppaction://hlinksldjump"/>
              </a:rPr>
              <a:t>Вопрос 5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Прямоугольник 12">
            <a:hlinkClick r:id="rId13" action="ppaction://hlinksldjump"/>
          </p:cNvPr>
          <p:cNvSpPr/>
          <p:nvPr/>
        </p:nvSpPr>
        <p:spPr>
          <a:xfrm>
            <a:off x="7086782" y="3523078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hlinkClick r:id="rId13" action="ppaction://hlinksldjump"/>
              </a:rPr>
              <a:t>Вопрос 6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Прямоугольник 13">
            <a:hlinkClick r:id="rId14" action="ppaction://hlinksldjump"/>
          </p:cNvPr>
          <p:cNvSpPr/>
          <p:nvPr/>
        </p:nvSpPr>
        <p:spPr>
          <a:xfrm>
            <a:off x="7086782" y="4135232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hlinkClick r:id="rId14" action="ppaction://hlinksldjump"/>
              </a:rPr>
              <a:t>Вопрос 7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086782" y="4616599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hlinkClick r:id="rId15" action="ppaction://hlinksldjump"/>
              </a:rPr>
              <a:t>Вопрос 8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052928" y="5092713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hlinkClick r:id="rId16" action="ppaction://hlinksldjump"/>
              </a:rPr>
              <a:t>Вопрос 9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5421" y="5677488"/>
            <a:ext cx="2288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17" action="ppaction://hlinksldjump"/>
              </a:rPr>
              <a:t>Вопрос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17" action="ppaction://hlinksldjump"/>
              </a:rPr>
              <a:t>10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6_sto-k-odnomu-ne-pra_ilnyy-ot_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0694504" y="16028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85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118" y="1592559"/>
            <a:ext cx="3097213" cy="434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ьная выноска 4"/>
          <p:cNvSpPr/>
          <p:nvPr/>
        </p:nvSpPr>
        <p:spPr>
          <a:xfrm>
            <a:off x="4419735" y="119270"/>
            <a:ext cx="5135083" cy="2186609"/>
          </a:xfrm>
          <a:prstGeom prst="wedgeEllipseCallout">
            <a:avLst>
              <a:gd name="adj1" fmla="val -49413"/>
              <a:gd name="adj2" fmla="val 6092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971052" y="750909"/>
            <a:ext cx="40324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Молодец!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>
            <a:hlinkClick r:id="rId5" action="ppaction://hlinksldjump"/>
          </p:cNvPr>
          <p:cNvSpPr/>
          <p:nvPr/>
        </p:nvSpPr>
        <p:spPr>
          <a:xfrm>
            <a:off x="8826254" y="2154314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hlinkClick r:id="rId6" action="ppaction://hlinksldjump"/>
              </a:rPr>
              <a:t>Вопрос 2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>
            <a:hlinkClick r:id="rId7" action="ppaction://hlinksldjump"/>
          </p:cNvPr>
          <p:cNvSpPr/>
          <p:nvPr/>
        </p:nvSpPr>
        <p:spPr>
          <a:xfrm>
            <a:off x="8826254" y="2645672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hlinkClick r:id="rId5" action="ppaction://hlinksldjump"/>
              </a:rPr>
              <a:t>Вопрос 3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>
            <a:hlinkClick r:id="rId8" action="ppaction://hlinksldjump"/>
          </p:cNvPr>
          <p:cNvSpPr/>
          <p:nvPr/>
        </p:nvSpPr>
        <p:spPr>
          <a:xfrm>
            <a:off x="8826254" y="3060455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hlinkClick r:id="rId7" action="ppaction://hlinksldjump"/>
              </a:rPr>
              <a:t>Вопрос 4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Прямоугольник 9">
            <a:hlinkClick r:id="rId9" action="ppaction://hlinksldjump"/>
          </p:cNvPr>
          <p:cNvSpPr/>
          <p:nvPr/>
        </p:nvSpPr>
        <p:spPr>
          <a:xfrm>
            <a:off x="8826254" y="3470283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hlinkClick r:id="rId9" action="ppaction://hlinksldjump"/>
              </a:rPr>
              <a:t>Вопрос 5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Прямоугольник 10">
            <a:hlinkClick r:id="rId10" action="ppaction://hlinksldjump"/>
          </p:cNvPr>
          <p:cNvSpPr/>
          <p:nvPr/>
        </p:nvSpPr>
        <p:spPr>
          <a:xfrm>
            <a:off x="8826255" y="3936462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hlinkClick r:id="rId10" action="ppaction://hlinksldjump"/>
              </a:rPr>
              <a:t>Вопрос 6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Прямоугольник 11">
            <a:hlinkClick r:id="rId11" action="ppaction://hlinksldjump"/>
          </p:cNvPr>
          <p:cNvSpPr/>
          <p:nvPr/>
        </p:nvSpPr>
        <p:spPr>
          <a:xfrm>
            <a:off x="8826255" y="4394285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hlinkClick r:id="rId11" action="ppaction://hlinksldjump"/>
              </a:rPr>
              <a:t>Вопрос 7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854306" y="4979060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hlinkClick r:id="rId12" action="ppaction://hlinksldjump"/>
              </a:rPr>
              <a:t>Вопрос 8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826254" y="5461408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hlinkClick r:id="rId13" action="ppaction://hlinksldjump"/>
              </a:rPr>
              <a:t>Вопрос 9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7" name="Прямоугольник 16">
            <a:hlinkClick r:id="rId5" action="ppaction://hlinksldjump"/>
          </p:cNvPr>
          <p:cNvSpPr/>
          <p:nvPr/>
        </p:nvSpPr>
        <p:spPr>
          <a:xfrm>
            <a:off x="8813744" y="5962480"/>
            <a:ext cx="213255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hlinkClick r:id="rId14" action="ppaction://hlinksldjump"/>
              </a:rPr>
              <a:t>Вопрос 10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8" name="line_ope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22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FDB9639-33A4-4AD4-94E2-E080ABBCE5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7DD2CC06-C7D3-4088-B0B0-77AB481893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CDCCE2E-CB74-4D34-9298-A9F131B690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846" t="23333" r="17596" b="12651"/>
          <a:stretch/>
        </p:blipFill>
        <p:spPr>
          <a:xfrm>
            <a:off x="0" y="460969"/>
            <a:ext cx="12192000" cy="6397031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779845F2-E3A3-41ED-BB1F-0E549D5E9D19}"/>
              </a:ext>
            </a:extLst>
          </p:cNvPr>
          <p:cNvSpPr/>
          <p:nvPr/>
        </p:nvSpPr>
        <p:spPr>
          <a:xfrm>
            <a:off x="2307410" y="4334470"/>
            <a:ext cx="590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3" action="ppaction://hlinksldjump"/>
              </a:rPr>
              <a:t>1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8FC54EBE-B242-4387-BA90-0160E2D057C6}"/>
              </a:ext>
            </a:extLst>
          </p:cNvPr>
          <p:cNvSpPr/>
          <p:nvPr/>
        </p:nvSpPr>
        <p:spPr>
          <a:xfrm>
            <a:off x="5636764" y="4426545"/>
            <a:ext cx="590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4" action="ppaction://hlinksldjump"/>
              </a:rPr>
              <a:t>2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8D359A36-FD69-4C4B-982F-70943ED367A6}"/>
              </a:ext>
            </a:extLst>
          </p:cNvPr>
          <p:cNvSpPr/>
          <p:nvPr/>
        </p:nvSpPr>
        <p:spPr>
          <a:xfrm>
            <a:off x="9748027" y="4401187"/>
            <a:ext cx="590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3" action="ppaction://hlinksldjump"/>
              </a:rPr>
              <a:t>3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146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1740CF0-DFD7-48E1-9127-B76532EE1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822C21E-D0A5-4F3F-A6DF-95E8762F09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96EDF0B-11D7-4784-BEFF-E86459E187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32" t="21881" r="17499" b="13161"/>
          <a:stretch/>
        </p:blipFill>
        <p:spPr>
          <a:xfrm>
            <a:off x="1" y="298174"/>
            <a:ext cx="12165496" cy="65598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A106809-DD2D-4EE7-B49E-4596E80AAFCA}"/>
              </a:ext>
            </a:extLst>
          </p:cNvPr>
          <p:cNvSpPr txBox="1"/>
          <p:nvPr/>
        </p:nvSpPr>
        <p:spPr>
          <a:xfrm>
            <a:off x="2344614" y="4700953"/>
            <a:ext cx="3751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Подземный переход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A7719D7-8520-44EE-9B27-72341F82EDB7}"/>
              </a:ext>
            </a:extLst>
          </p:cNvPr>
          <p:cNvSpPr txBox="1"/>
          <p:nvPr/>
        </p:nvSpPr>
        <p:spPr>
          <a:xfrm>
            <a:off x="7086600" y="4656965"/>
            <a:ext cx="3751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Спуск под землю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43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5BA5C3A-A40C-4C51-926F-09C526585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B7F06BD-EAA5-4AE2-B079-64B5AA93DB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D141DDA-627B-4189-BA18-0A6FAE7451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942" t="21197" r="17596" b="13333"/>
          <a:stretch/>
        </p:blipFill>
        <p:spPr>
          <a:xfrm>
            <a:off x="0" y="231136"/>
            <a:ext cx="12192000" cy="6626864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B14D0E4E-0707-4BD1-9F91-9051B7F49929}"/>
              </a:ext>
            </a:extLst>
          </p:cNvPr>
          <p:cNvSpPr/>
          <p:nvPr/>
        </p:nvSpPr>
        <p:spPr>
          <a:xfrm>
            <a:off x="1834993" y="4174812"/>
            <a:ext cx="46065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3" action="ppaction://hlinksldjump"/>
              </a:rPr>
              <a:t>регулировщик</a:t>
            </a:r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8A1E5E07-BC43-4354-9C13-D1C2A72BF18A}"/>
              </a:ext>
            </a:extLst>
          </p:cNvPr>
          <p:cNvSpPr/>
          <p:nvPr/>
        </p:nvSpPr>
        <p:spPr>
          <a:xfrm>
            <a:off x="7628094" y="4174812"/>
            <a:ext cx="29849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4" action="ppaction://hlinksldjump"/>
              </a:rPr>
              <a:t>светофор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097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BFBE546-7D0F-443D-8116-D9E8523AE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13A6CE0-1ADC-4B5C-9C1A-AE0556CBD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ACF2420-BF10-4390-B9ED-E70E6CF52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85D77698-ED6D-4D9F-B55A-C763C738D13F}"/>
              </a:ext>
            </a:extLst>
          </p:cNvPr>
          <p:cNvSpPr/>
          <p:nvPr/>
        </p:nvSpPr>
        <p:spPr>
          <a:xfrm>
            <a:off x="314987" y="2639089"/>
            <a:ext cx="32386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3" action="ppaction://hlinksldjump"/>
              </a:rPr>
              <a:t>инспектор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4DA62A9D-B187-4732-9854-1FC13289D7CF}"/>
              </a:ext>
            </a:extLst>
          </p:cNvPr>
          <p:cNvSpPr/>
          <p:nvPr/>
        </p:nvSpPr>
        <p:spPr>
          <a:xfrm>
            <a:off x="278888" y="3429000"/>
            <a:ext cx="32747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4" action="ppaction://hlinksldjump"/>
              </a:rPr>
              <a:t>пожарный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Прямоугольник 7">
            <a:hlinkClick r:id="rId4" action="ppaction://hlinksldjump"/>
            <a:extLst>
              <a:ext uri="{FF2B5EF4-FFF2-40B4-BE49-F238E27FC236}">
                <a16:creationId xmlns="" xmlns:a16="http://schemas.microsoft.com/office/drawing/2014/main" id="{56AC424F-3E10-4166-9483-8C5E28A2724B}"/>
              </a:ext>
            </a:extLst>
          </p:cNvPr>
          <p:cNvSpPr/>
          <p:nvPr/>
        </p:nvSpPr>
        <p:spPr>
          <a:xfrm>
            <a:off x="407602" y="4231184"/>
            <a:ext cx="12715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мчс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9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2E12F49-8248-4E16-913D-8F4774FEC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D5FE4E5-F8E5-442E-A782-FAADF78DF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FD35797-9381-4A8D-932E-612608C78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03C1620D-E0B4-421B-970A-E290321528CF}"/>
              </a:ext>
            </a:extLst>
          </p:cNvPr>
          <p:cNvSpPr/>
          <p:nvPr/>
        </p:nvSpPr>
        <p:spPr>
          <a:xfrm>
            <a:off x="123987" y="2838382"/>
            <a:ext cx="590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3" action="ppaction://hlinksldjump"/>
              </a:rPr>
              <a:t>1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DCD5B78B-4C98-4596-801B-4F18B98B411B}"/>
              </a:ext>
            </a:extLst>
          </p:cNvPr>
          <p:cNvSpPr/>
          <p:nvPr/>
        </p:nvSpPr>
        <p:spPr>
          <a:xfrm>
            <a:off x="1756425" y="3761712"/>
            <a:ext cx="590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3" action="ppaction://hlinksldjump"/>
              </a:rPr>
              <a:t>2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A7FE2DD6-CB5D-4F06-BA6E-E9476A22FB30}"/>
              </a:ext>
            </a:extLst>
          </p:cNvPr>
          <p:cNvSpPr/>
          <p:nvPr/>
        </p:nvSpPr>
        <p:spPr>
          <a:xfrm>
            <a:off x="1639194" y="4819979"/>
            <a:ext cx="590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4" action="ppaction://hlinksldjump"/>
              </a:rPr>
              <a:t>3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622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B305FEE-009D-4E6D-AE98-28C1B34A6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19F3F7C-1019-432E-A751-CFEC5CADDB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F0C6D91-AFC0-413A-A828-BD03356AD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777A1708-9E00-4B17-8CFF-FDD0170C06AC}"/>
              </a:ext>
            </a:extLst>
          </p:cNvPr>
          <p:cNvSpPr/>
          <p:nvPr/>
        </p:nvSpPr>
        <p:spPr>
          <a:xfrm>
            <a:off x="3409379" y="4913366"/>
            <a:ext cx="590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3" action="ppaction://hlinksldjump"/>
              </a:rPr>
              <a:t>1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5D5BC470-7DBA-44F3-9B57-A59C2E91EE7E}"/>
              </a:ext>
            </a:extLst>
          </p:cNvPr>
          <p:cNvSpPr/>
          <p:nvPr/>
        </p:nvSpPr>
        <p:spPr>
          <a:xfrm>
            <a:off x="6387041" y="4913366"/>
            <a:ext cx="590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4" action="ppaction://hlinksldjump"/>
              </a:rPr>
              <a:t>2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759A16D2-3F8E-4B77-AE27-DC30B8F5B1E3}"/>
              </a:ext>
            </a:extLst>
          </p:cNvPr>
          <p:cNvSpPr/>
          <p:nvPr/>
        </p:nvSpPr>
        <p:spPr>
          <a:xfrm>
            <a:off x="9247471" y="4913366"/>
            <a:ext cx="590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3" action="ppaction://hlinksldjump"/>
              </a:rPr>
              <a:t>3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736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443251E-B3F6-47DB-A472-9BBF7B7BE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913ED71-F37F-460E-B559-A576C04DA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0E10724-2FB8-464B-892F-BF913387F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9C33198-82F4-4A64-A548-A21C1AE07880}"/>
              </a:ext>
            </a:extLst>
          </p:cNvPr>
          <p:cNvSpPr txBox="1"/>
          <p:nvPr/>
        </p:nvSpPr>
        <p:spPr>
          <a:xfrm>
            <a:off x="955431" y="2366973"/>
            <a:ext cx="6236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означает этот знак ?</a:t>
            </a:r>
          </a:p>
        </p:txBody>
      </p:sp>
      <p:sp>
        <p:nvSpPr>
          <p:cNvPr id="9" name="Овал 8">
            <a:hlinkClick r:id="rId3" action="ppaction://hlinksldjump"/>
            <a:extLst>
              <a:ext uri="{FF2B5EF4-FFF2-40B4-BE49-F238E27FC236}">
                <a16:creationId xmlns="" xmlns:a16="http://schemas.microsoft.com/office/drawing/2014/main" id="{EC135509-B895-4AA4-A90F-7724AE7968E4}"/>
              </a:ext>
            </a:extLst>
          </p:cNvPr>
          <p:cNvSpPr/>
          <p:nvPr/>
        </p:nvSpPr>
        <p:spPr>
          <a:xfrm>
            <a:off x="1248508" y="3294185"/>
            <a:ext cx="199292" cy="1989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hlinkClick r:id="rId4" action="ppaction://hlinksldjump"/>
            <a:extLst>
              <a:ext uri="{FF2B5EF4-FFF2-40B4-BE49-F238E27FC236}">
                <a16:creationId xmlns="" xmlns:a16="http://schemas.microsoft.com/office/drawing/2014/main" id="{651C2356-54E6-45F3-8D02-93C5BFB1B1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8508" y="3732596"/>
            <a:ext cx="213378" cy="213378"/>
          </a:xfrm>
          <a:prstGeom prst="rect">
            <a:avLst/>
          </a:prstGeom>
        </p:spPr>
      </p:pic>
      <p:pic>
        <p:nvPicPr>
          <p:cNvPr id="11" name="Рисунок 10">
            <a:hlinkClick r:id="rId4" action="ppaction://hlinksldjump"/>
            <a:extLst>
              <a:ext uri="{FF2B5EF4-FFF2-40B4-BE49-F238E27FC236}">
                <a16:creationId xmlns="" xmlns:a16="http://schemas.microsoft.com/office/drawing/2014/main" id="{EBCC58BD-7BFF-459A-A429-24AEDDF9AD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1465" y="4179803"/>
            <a:ext cx="213378" cy="213378"/>
          </a:xfrm>
          <a:prstGeom prst="rect">
            <a:avLst/>
          </a:prstGeom>
        </p:spPr>
      </p:pic>
      <p:pic>
        <p:nvPicPr>
          <p:cNvPr id="12" name="Рисунок 11">
            <a:hlinkClick r:id="rId4" action="ppaction://hlinksldjump"/>
            <a:extLst>
              <a:ext uri="{FF2B5EF4-FFF2-40B4-BE49-F238E27FC236}">
                <a16:creationId xmlns="" xmlns:a16="http://schemas.microsoft.com/office/drawing/2014/main" id="{7FF90A95-194C-4A30-8CF8-04397AC7DE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1465" y="4614462"/>
            <a:ext cx="213378" cy="21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49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E8290C7-AAA2-402A-AA8E-F9A9F25E5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D732B67-6E67-4359-B4B1-E1A2E480EF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2AA0D02-865B-4213-A20F-050E98F89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7774"/>
            <a:ext cx="12192000" cy="6858000"/>
          </a:xfrm>
          <a:prstGeom prst="rect">
            <a:avLst/>
          </a:prstGeom>
        </p:spPr>
      </p:pic>
      <p:sp>
        <p:nvSpPr>
          <p:cNvPr id="5" name="Овал 4">
            <a:hlinkClick r:id="rId3" action="ppaction://hlinksldjump"/>
            <a:extLst>
              <a:ext uri="{FF2B5EF4-FFF2-40B4-BE49-F238E27FC236}">
                <a16:creationId xmlns="" xmlns:a16="http://schemas.microsoft.com/office/drawing/2014/main" id="{75BB921D-7207-4B95-AD09-231C0A976232}"/>
              </a:ext>
            </a:extLst>
          </p:cNvPr>
          <p:cNvSpPr/>
          <p:nvPr/>
        </p:nvSpPr>
        <p:spPr>
          <a:xfrm>
            <a:off x="838200" y="2203938"/>
            <a:ext cx="357554" cy="2579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hlinkClick r:id="rId3" action="ppaction://hlinksldjump"/>
            <a:extLst>
              <a:ext uri="{FF2B5EF4-FFF2-40B4-BE49-F238E27FC236}">
                <a16:creationId xmlns="" xmlns:a16="http://schemas.microsoft.com/office/drawing/2014/main" id="{00F53E57-793B-4602-BE0E-2A53F8544D5A}"/>
              </a:ext>
            </a:extLst>
          </p:cNvPr>
          <p:cNvSpPr/>
          <p:nvPr/>
        </p:nvSpPr>
        <p:spPr>
          <a:xfrm>
            <a:off x="791308" y="2942492"/>
            <a:ext cx="404446" cy="3634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hlinkClick r:id="rId4" action="ppaction://hlinksldjump"/>
            <a:extLst>
              <a:ext uri="{FF2B5EF4-FFF2-40B4-BE49-F238E27FC236}">
                <a16:creationId xmlns="" xmlns:a16="http://schemas.microsoft.com/office/drawing/2014/main" id="{8E43A166-D86F-42AA-9082-40E351B4A6F1}"/>
              </a:ext>
            </a:extLst>
          </p:cNvPr>
          <p:cNvSpPr/>
          <p:nvPr/>
        </p:nvSpPr>
        <p:spPr>
          <a:xfrm>
            <a:off x="791308" y="3713650"/>
            <a:ext cx="357554" cy="2579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97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115</TotalTime>
  <Words>66</Words>
  <Application>Microsoft Office PowerPoint</Application>
  <PresentationFormat>Произвольный</PresentationFormat>
  <Paragraphs>37</Paragraphs>
  <Slides>13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 Windows</cp:lastModifiedBy>
  <cp:revision>10</cp:revision>
  <dcterms:created xsi:type="dcterms:W3CDTF">2022-05-29T17:50:51Z</dcterms:created>
  <dcterms:modified xsi:type="dcterms:W3CDTF">2023-05-26T11:00:02Z</dcterms:modified>
</cp:coreProperties>
</file>