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6" r:id="rId10"/>
    <p:sldId id="257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53E"/>
    <a:srgbClr val="FF33CC"/>
    <a:srgbClr val="000D26"/>
    <a:srgbClr val="005C2A"/>
    <a:srgbClr val="003618"/>
    <a:srgbClr val="ED9A1F"/>
    <a:srgbClr val="BD770F"/>
    <a:srgbClr val="57E71D"/>
    <a:srgbClr val="A75325"/>
    <a:srgbClr val="CC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07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#1">
  <dgm:title val=""/>
  <dgm:desc val=""/>
  <dgm:catLst>
    <dgm:cat type="accent5" pri="11100"/>
  </dgm:catLst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#1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#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9B2A68-22A2-4FE9-B223-F6EA33A43A5F}" type="doc">
      <dgm:prSet loTypeId="urn:microsoft.com/office/officeart/2005/8/layout/orgChart1#1" loCatId="hierarchy" qsTypeId="urn:microsoft.com/office/officeart/2005/8/quickstyle/simple1#1" qsCatId="simple" csTypeId="urn:microsoft.com/office/officeart/2005/8/colors/accent5_1#1" csCatId="accent5" phldr="1"/>
      <dgm:spPr/>
      <dgm:t>
        <a:bodyPr/>
        <a:lstStyle/>
        <a:p>
          <a:endParaRPr lang="ru-RU"/>
        </a:p>
      </dgm:t>
    </dgm:pt>
    <dgm:pt modelId="{0E849BED-6E18-405D-BDBA-C953FBF09982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860000"/>
              </a:solidFill>
              <a:latin typeface="Arial Black" pitchFamily="34" charset="0"/>
              <a:cs typeface="Arial" pitchFamily="34" charset="0"/>
            </a:rPr>
            <a:t>Основные  понятия</a:t>
          </a:r>
          <a:endParaRPr lang="ru-RU" sz="3200" dirty="0">
            <a:solidFill>
              <a:srgbClr val="860000"/>
            </a:solidFill>
            <a:latin typeface="Arial Black" pitchFamily="34" charset="0"/>
          </a:endParaRPr>
        </a:p>
      </dgm:t>
    </dgm:pt>
    <dgm:pt modelId="{1228C6B3-4B30-4E40-9A5D-BC633D9EFCC1}" type="parTrans" cxnId="{14CDA591-A890-48BD-88B2-91F55C187EC2}">
      <dgm:prSet/>
      <dgm:spPr/>
      <dgm:t>
        <a:bodyPr/>
        <a:lstStyle/>
        <a:p>
          <a:endParaRPr lang="ru-RU"/>
        </a:p>
      </dgm:t>
    </dgm:pt>
    <dgm:pt modelId="{2E6E09BB-D482-40F9-8A48-F68DF7601599}" type="sibTrans" cxnId="{14CDA591-A890-48BD-88B2-91F55C187EC2}">
      <dgm:prSet/>
      <dgm:spPr/>
      <dgm:t>
        <a:bodyPr/>
        <a:lstStyle/>
        <a:p>
          <a:endParaRPr lang="ru-RU"/>
        </a:p>
      </dgm:t>
    </dgm:pt>
    <dgm:pt modelId="{2D6FA2DD-8367-4F10-A1FB-0D3B39FC1AFE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Эврика</a:t>
          </a:r>
          <a:r>
            <a: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– наука о процессах и методах открытия нового </a:t>
          </a:r>
          <a:endParaRPr lang="ru-RU" sz="2800" dirty="0">
            <a:solidFill>
              <a:schemeClr val="tx1"/>
            </a:solidFill>
          </a:endParaRPr>
        </a:p>
      </dgm:t>
    </dgm:pt>
    <dgm:pt modelId="{0AA6FF94-9A95-46D0-A423-2730FB62C6C1}" type="parTrans" cxnId="{9FB41702-3CA1-4793-B17F-7A5E69889F80}">
      <dgm:prSet/>
      <dgm:spPr/>
      <dgm:t>
        <a:bodyPr/>
        <a:lstStyle/>
        <a:p>
          <a:endParaRPr lang="ru-RU"/>
        </a:p>
      </dgm:t>
    </dgm:pt>
    <dgm:pt modelId="{91E422F5-BB90-4FD3-B2A6-5F4EEA0CD7B4}" type="sibTrans" cxnId="{9FB41702-3CA1-4793-B17F-7A5E69889F80}">
      <dgm:prSet/>
      <dgm:spPr/>
      <dgm:t>
        <a:bodyPr/>
        <a:lstStyle/>
        <a:p>
          <a:endParaRPr lang="ru-RU"/>
        </a:p>
      </dgm:t>
    </dgm:pt>
    <dgm:pt modelId="{4964CE6F-A83F-41F7-95B2-C12C32C2D01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Эвристическое мышление </a:t>
          </a:r>
          <a:r>
            <a: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– </a:t>
          </a:r>
          <a:r>
            <a:rPr lang="ru-RU" sz="28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мышление</a:t>
          </a:r>
          <a:r>
            <a: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состоящее в решении нестандартных задач</a:t>
          </a:r>
          <a:endParaRPr lang="ru-RU" sz="3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79C6835-6AA3-4165-9FBC-C4FF5EB0E08D}" type="parTrans" cxnId="{33145DC9-47D0-4C3C-8DEC-1519D1514516}">
      <dgm:prSet/>
      <dgm:spPr/>
      <dgm:t>
        <a:bodyPr/>
        <a:lstStyle/>
        <a:p>
          <a:endParaRPr lang="ru-RU"/>
        </a:p>
      </dgm:t>
    </dgm:pt>
    <dgm:pt modelId="{5BF59567-3123-4F4E-AB14-2CA3C75254CC}" type="sibTrans" cxnId="{33145DC9-47D0-4C3C-8DEC-1519D1514516}">
      <dgm:prSet/>
      <dgm:spPr/>
      <dgm:t>
        <a:bodyPr/>
        <a:lstStyle/>
        <a:p>
          <a:endParaRPr lang="ru-RU"/>
        </a:p>
      </dgm:t>
    </dgm:pt>
    <dgm:pt modelId="{76C7B48E-0790-456D-AE12-114424D190E0}" type="pres">
      <dgm:prSet presAssocID="{979B2A68-22A2-4FE9-B223-F6EA33A43A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D7D0E25-1BD2-4AA5-BF69-5C681D180E5B}" type="pres">
      <dgm:prSet presAssocID="{0E849BED-6E18-405D-BDBA-C953FBF09982}" presName="hierRoot1" presStyleCnt="0">
        <dgm:presLayoutVars>
          <dgm:hierBranch val="init"/>
        </dgm:presLayoutVars>
      </dgm:prSet>
      <dgm:spPr/>
    </dgm:pt>
    <dgm:pt modelId="{1A79F75E-6821-49BE-B166-3646F9328B72}" type="pres">
      <dgm:prSet presAssocID="{0E849BED-6E18-405D-BDBA-C953FBF09982}" presName="rootComposite1" presStyleCnt="0"/>
      <dgm:spPr/>
    </dgm:pt>
    <dgm:pt modelId="{594FE6FA-36CE-43C0-8DD5-6DA2222798FB}" type="pres">
      <dgm:prSet presAssocID="{0E849BED-6E18-405D-BDBA-C953FBF09982}" presName="rootText1" presStyleLbl="node0" presStyleIdx="0" presStyleCnt="1" custScaleX="129614" custScaleY="62628" custLinFactNeighborX="-16796" custLinFactNeighborY="-736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FBCCFA-33B5-46F5-BD59-1A84F40F31CA}" type="pres">
      <dgm:prSet presAssocID="{0E849BED-6E18-405D-BDBA-C953FBF0998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A7E51EB-1254-41B6-B540-31F7CA7D95A2}" type="pres">
      <dgm:prSet presAssocID="{0E849BED-6E18-405D-BDBA-C953FBF09982}" presName="hierChild2" presStyleCnt="0"/>
      <dgm:spPr/>
    </dgm:pt>
    <dgm:pt modelId="{57C22942-8DEB-4BD6-B08F-FF2A253F80CF}" type="pres">
      <dgm:prSet presAssocID="{0AA6FF94-9A95-46D0-A423-2730FB62C6C1}" presName="Name37" presStyleLbl="parChTrans1D2" presStyleIdx="0" presStyleCnt="2"/>
      <dgm:spPr/>
      <dgm:t>
        <a:bodyPr/>
        <a:lstStyle/>
        <a:p>
          <a:endParaRPr lang="ru-RU"/>
        </a:p>
      </dgm:t>
    </dgm:pt>
    <dgm:pt modelId="{2322B683-C902-4E72-B0CA-FD5CF725DB3D}" type="pres">
      <dgm:prSet presAssocID="{2D6FA2DD-8367-4F10-A1FB-0D3B39FC1AFE}" presName="hierRoot2" presStyleCnt="0">
        <dgm:presLayoutVars>
          <dgm:hierBranch val="init"/>
        </dgm:presLayoutVars>
      </dgm:prSet>
      <dgm:spPr/>
    </dgm:pt>
    <dgm:pt modelId="{5B95A0C3-B5B1-475C-90B4-57F079EF3CA5}" type="pres">
      <dgm:prSet presAssocID="{2D6FA2DD-8367-4F10-A1FB-0D3B39FC1AFE}" presName="rootComposite" presStyleCnt="0"/>
      <dgm:spPr/>
    </dgm:pt>
    <dgm:pt modelId="{BA280267-3F32-4F12-B4FB-D7B7A3811DEB}" type="pres">
      <dgm:prSet presAssocID="{2D6FA2DD-8367-4F10-A1FB-0D3B39FC1AFE}" presName="rootText" presStyleLbl="node2" presStyleIdx="0" presStyleCnt="2" custScaleX="110670" custScaleY="113763" custLinFactNeighborX="912" custLinFactNeighborY="-570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583930-CAE0-4AD9-9235-27BFBD99EA77}" type="pres">
      <dgm:prSet presAssocID="{2D6FA2DD-8367-4F10-A1FB-0D3B39FC1AFE}" presName="rootConnector" presStyleLbl="node2" presStyleIdx="0" presStyleCnt="2"/>
      <dgm:spPr/>
      <dgm:t>
        <a:bodyPr/>
        <a:lstStyle/>
        <a:p>
          <a:endParaRPr lang="ru-RU"/>
        </a:p>
      </dgm:t>
    </dgm:pt>
    <dgm:pt modelId="{3380330A-4EE5-43B2-AE83-0568BD60CBED}" type="pres">
      <dgm:prSet presAssocID="{2D6FA2DD-8367-4F10-A1FB-0D3B39FC1AFE}" presName="hierChild4" presStyleCnt="0"/>
      <dgm:spPr/>
    </dgm:pt>
    <dgm:pt modelId="{337EEA0D-956A-4837-9D00-4EC5F0C7A53E}" type="pres">
      <dgm:prSet presAssocID="{2D6FA2DD-8367-4F10-A1FB-0D3B39FC1AFE}" presName="hierChild5" presStyleCnt="0"/>
      <dgm:spPr/>
    </dgm:pt>
    <dgm:pt modelId="{4D0BBC13-1BCE-4EB8-ACC5-C43330563878}" type="pres">
      <dgm:prSet presAssocID="{B79C6835-6AA3-4165-9FBC-C4FF5EB0E08D}" presName="Name37" presStyleLbl="parChTrans1D2" presStyleIdx="1" presStyleCnt="2"/>
      <dgm:spPr/>
      <dgm:t>
        <a:bodyPr/>
        <a:lstStyle/>
        <a:p>
          <a:endParaRPr lang="ru-RU"/>
        </a:p>
      </dgm:t>
    </dgm:pt>
    <dgm:pt modelId="{2C492DE6-E3D6-4816-8F88-AA1579E6A5AA}" type="pres">
      <dgm:prSet presAssocID="{4964CE6F-A83F-41F7-95B2-C12C32C2D01F}" presName="hierRoot2" presStyleCnt="0">
        <dgm:presLayoutVars>
          <dgm:hierBranch val="init"/>
        </dgm:presLayoutVars>
      </dgm:prSet>
      <dgm:spPr/>
    </dgm:pt>
    <dgm:pt modelId="{609D8740-4061-42FE-80C6-B9C18A067347}" type="pres">
      <dgm:prSet presAssocID="{4964CE6F-A83F-41F7-95B2-C12C32C2D01F}" presName="rootComposite" presStyleCnt="0"/>
      <dgm:spPr/>
    </dgm:pt>
    <dgm:pt modelId="{213A1005-E5C5-47A9-AE9D-F3ACAB7FC833}" type="pres">
      <dgm:prSet presAssocID="{4964CE6F-A83F-41F7-95B2-C12C32C2D01F}" presName="rootText" presStyleLbl="node2" presStyleIdx="1" presStyleCnt="2" custScaleX="140609" custScaleY="1162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5056F3-446F-4FB8-BCB0-8224F43ABACD}" type="pres">
      <dgm:prSet presAssocID="{4964CE6F-A83F-41F7-95B2-C12C32C2D01F}" presName="rootConnector" presStyleLbl="node2" presStyleIdx="1" presStyleCnt="2"/>
      <dgm:spPr/>
      <dgm:t>
        <a:bodyPr/>
        <a:lstStyle/>
        <a:p>
          <a:endParaRPr lang="ru-RU"/>
        </a:p>
      </dgm:t>
    </dgm:pt>
    <dgm:pt modelId="{CF6B7452-B25A-4596-B81F-53A4EE0F0C1E}" type="pres">
      <dgm:prSet presAssocID="{4964CE6F-A83F-41F7-95B2-C12C32C2D01F}" presName="hierChild4" presStyleCnt="0"/>
      <dgm:spPr/>
    </dgm:pt>
    <dgm:pt modelId="{ADE65676-2778-4D9E-B71A-DAAC0D7CA2D7}" type="pres">
      <dgm:prSet presAssocID="{4964CE6F-A83F-41F7-95B2-C12C32C2D01F}" presName="hierChild5" presStyleCnt="0"/>
      <dgm:spPr/>
    </dgm:pt>
    <dgm:pt modelId="{A84069FD-7303-49C3-B89C-B20292E81117}" type="pres">
      <dgm:prSet presAssocID="{0E849BED-6E18-405D-BDBA-C953FBF09982}" presName="hierChild3" presStyleCnt="0"/>
      <dgm:spPr/>
    </dgm:pt>
  </dgm:ptLst>
  <dgm:cxnLst>
    <dgm:cxn modelId="{14CDA591-A890-48BD-88B2-91F55C187EC2}" srcId="{979B2A68-22A2-4FE9-B223-F6EA33A43A5F}" destId="{0E849BED-6E18-405D-BDBA-C953FBF09982}" srcOrd="0" destOrd="0" parTransId="{1228C6B3-4B30-4E40-9A5D-BC633D9EFCC1}" sibTransId="{2E6E09BB-D482-40F9-8A48-F68DF7601599}"/>
    <dgm:cxn modelId="{4BD300BF-D30C-4E92-ADE8-EFB00EB4FCF3}" type="presOf" srcId="{0AA6FF94-9A95-46D0-A423-2730FB62C6C1}" destId="{57C22942-8DEB-4BD6-B08F-FF2A253F80CF}" srcOrd="0" destOrd="0" presId="urn:microsoft.com/office/officeart/2005/8/layout/orgChart1#1"/>
    <dgm:cxn modelId="{A42A8222-423D-4086-BEBD-758D596925C9}" type="presOf" srcId="{979B2A68-22A2-4FE9-B223-F6EA33A43A5F}" destId="{76C7B48E-0790-456D-AE12-114424D190E0}" srcOrd="0" destOrd="0" presId="urn:microsoft.com/office/officeart/2005/8/layout/orgChart1#1"/>
    <dgm:cxn modelId="{9FB41702-3CA1-4793-B17F-7A5E69889F80}" srcId="{0E849BED-6E18-405D-BDBA-C953FBF09982}" destId="{2D6FA2DD-8367-4F10-A1FB-0D3B39FC1AFE}" srcOrd="0" destOrd="0" parTransId="{0AA6FF94-9A95-46D0-A423-2730FB62C6C1}" sibTransId="{91E422F5-BB90-4FD3-B2A6-5F4EEA0CD7B4}"/>
    <dgm:cxn modelId="{67E56EDF-B8B1-4542-B127-5AEB6633478A}" type="presOf" srcId="{2D6FA2DD-8367-4F10-A1FB-0D3B39FC1AFE}" destId="{BA280267-3F32-4F12-B4FB-D7B7A3811DEB}" srcOrd="0" destOrd="0" presId="urn:microsoft.com/office/officeart/2005/8/layout/orgChart1#1"/>
    <dgm:cxn modelId="{CFD8AECB-7E6B-42B5-B684-94C6B13F36F4}" type="presOf" srcId="{0E849BED-6E18-405D-BDBA-C953FBF09982}" destId="{CCFBCCFA-33B5-46F5-BD59-1A84F40F31CA}" srcOrd="1" destOrd="0" presId="urn:microsoft.com/office/officeart/2005/8/layout/orgChart1#1"/>
    <dgm:cxn modelId="{EC98C286-DF24-4F15-9F20-2324D3A22233}" type="presOf" srcId="{4964CE6F-A83F-41F7-95B2-C12C32C2D01F}" destId="{D25056F3-446F-4FB8-BCB0-8224F43ABACD}" srcOrd="1" destOrd="0" presId="urn:microsoft.com/office/officeart/2005/8/layout/orgChart1#1"/>
    <dgm:cxn modelId="{28CCE7C5-07A5-47D2-BEA1-7D96293818F9}" type="presOf" srcId="{B79C6835-6AA3-4165-9FBC-C4FF5EB0E08D}" destId="{4D0BBC13-1BCE-4EB8-ACC5-C43330563878}" srcOrd="0" destOrd="0" presId="urn:microsoft.com/office/officeart/2005/8/layout/orgChart1#1"/>
    <dgm:cxn modelId="{EEE9D178-CA05-4952-AF1A-5CA794D7C271}" type="presOf" srcId="{2D6FA2DD-8367-4F10-A1FB-0D3B39FC1AFE}" destId="{22583930-CAE0-4AD9-9235-27BFBD99EA77}" srcOrd="1" destOrd="0" presId="urn:microsoft.com/office/officeart/2005/8/layout/orgChart1#1"/>
    <dgm:cxn modelId="{B17354FA-EF6C-4F4A-8C93-A9E60A85BD17}" type="presOf" srcId="{0E849BED-6E18-405D-BDBA-C953FBF09982}" destId="{594FE6FA-36CE-43C0-8DD5-6DA2222798FB}" srcOrd="0" destOrd="0" presId="urn:microsoft.com/office/officeart/2005/8/layout/orgChart1#1"/>
    <dgm:cxn modelId="{33145DC9-47D0-4C3C-8DEC-1519D1514516}" srcId="{0E849BED-6E18-405D-BDBA-C953FBF09982}" destId="{4964CE6F-A83F-41F7-95B2-C12C32C2D01F}" srcOrd="1" destOrd="0" parTransId="{B79C6835-6AA3-4165-9FBC-C4FF5EB0E08D}" sibTransId="{5BF59567-3123-4F4E-AB14-2CA3C75254CC}"/>
    <dgm:cxn modelId="{97962A2B-926B-4DED-A4E8-B2DD00F2EF5C}" type="presOf" srcId="{4964CE6F-A83F-41F7-95B2-C12C32C2D01F}" destId="{213A1005-E5C5-47A9-AE9D-F3ACAB7FC833}" srcOrd="0" destOrd="0" presId="urn:microsoft.com/office/officeart/2005/8/layout/orgChart1#1"/>
    <dgm:cxn modelId="{F2722946-8549-4FB3-B5F6-3113D5231450}" type="presParOf" srcId="{76C7B48E-0790-456D-AE12-114424D190E0}" destId="{9D7D0E25-1BD2-4AA5-BF69-5C681D180E5B}" srcOrd="0" destOrd="0" presId="urn:microsoft.com/office/officeart/2005/8/layout/orgChart1#1"/>
    <dgm:cxn modelId="{9AA26B76-EACE-4D94-BB67-0993D2FBE383}" type="presParOf" srcId="{9D7D0E25-1BD2-4AA5-BF69-5C681D180E5B}" destId="{1A79F75E-6821-49BE-B166-3646F9328B72}" srcOrd="0" destOrd="0" presId="urn:microsoft.com/office/officeart/2005/8/layout/orgChart1#1"/>
    <dgm:cxn modelId="{CD6E15F9-B3DD-4092-8A90-B0ECF4F34CCC}" type="presParOf" srcId="{1A79F75E-6821-49BE-B166-3646F9328B72}" destId="{594FE6FA-36CE-43C0-8DD5-6DA2222798FB}" srcOrd="0" destOrd="0" presId="urn:microsoft.com/office/officeart/2005/8/layout/orgChart1#1"/>
    <dgm:cxn modelId="{8CE65A95-2184-4550-80EA-A386D6FECFBC}" type="presParOf" srcId="{1A79F75E-6821-49BE-B166-3646F9328B72}" destId="{CCFBCCFA-33B5-46F5-BD59-1A84F40F31CA}" srcOrd="1" destOrd="0" presId="urn:microsoft.com/office/officeart/2005/8/layout/orgChart1#1"/>
    <dgm:cxn modelId="{9A3DA32B-319B-4771-A95E-A4F58DA241A3}" type="presParOf" srcId="{9D7D0E25-1BD2-4AA5-BF69-5C681D180E5B}" destId="{1A7E51EB-1254-41B6-B540-31F7CA7D95A2}" srcOrd="1" destOrd="0" presId="urn:microsoft.com/office/officeart/2005/8/layout/orgChart1#1"/>
    <dgm:cxn modelId="{F669822E-4DAB-4DC7-98F5-636CBB0B357E}" type="presParOf" srcId="{1A7E51EB-1254-41B6-B540-31F7CA7D95A2}" destId="{57C22942-8DEB-4BD6-B08F-FF2A253F80CF}" srcOrd="0" destOrd="0" presId="urn:microsoft.com/office/officeart/2005/8/layout/orgChart1#1"/>
    <dgm:cxn modelId="{A7E9F8F6-FE71-4B29-BD07-4990E2BF9E98}" type="presParOf" srcId="{1A7E51EB-1254-41B6-B540-31F7CA7D95A2}" destId="{2322B683-C902-4E72-B0CA-FD5CF725DB3D}" srcOrd="1" destOrd="0" presId="urn:microsoft.com/office/officeart/2005/8/layout/orgChart1#1"/>
    <dgm:cxn modelId="{3E0E08C9-51D2-425A-8A88-E805F92630A9}" type="presParOf" srcId="{2322B683-C902-4E72-B0CA-FD5CF725DB3D}" destId="{5B95A0C3-B5B1-475C-90B4-57F079EF3CA5}" srcOrd="0" destOrd="0" presId="urn:microsoft.com/office/officeart/2005/8/layout/orgChart1#1"/>
    <dgm:cxn modelId="{F89CDF45-C40F-43DC-BC57-967D11B59825}" type="presParOf" srcId="{5B95A0C3-B5B1-475C-90B4-57F079EF3CA5}" destId="{BA280267-3F32-4F12-B4FB-D7B7A3811DEB}" srcOrd="0" destOrd="0" presId="urn:microsoft.com/office/officeart/2005/8/layout/orgChart1#1"/>
    <dgm:cxn modelId="{6023C69A-EDB4-410D-B774-A29C4BB49CDE}" type="presParOf" srcId="{5B95A0C3-B5B1-475C-90B4-57F079EF3CA5}" destId="{22583930-CAE0-4AD9-9235-27BFBD99EA77}" srcOrd="1" destOrd="0" presId="urn:microsoft.com/office/officeart/2005/8/layout/orgChart1#1"/>
    <dgm:cxn modelId="{8F00A64E-3F14-4FF6-B758-DA06972334C8}" type="presParOf" srcId="{2322B683-C902-4E72-B0CA-FD5CF725DB3D}" destId="{3380330A-4EE5-43B2-AE83-0568BD60CBED}" srcOrd="1" destOrd="0" presId="urn:microsoft.com/office/officeart/2005/8/layout/orgChart1#1"/>
    <dgm:cxn modelId="{CFCA80A0-3202-4004-9C60-5ADEB57E451C}" type="presParOf" srcId="{2322B683-C902-4E72-B0CA-FD5CF725DB3D}" destId="{337EEA0D-956A-4837-9D00-4EC5F0C7A53E}" srcOrd="2" destOrd="0" presId="urn:microsoft.com/office/officeart/2005/8/layout/orgChart1#1"/>
    <dgm:cxn modelId="{46CFF0D0-131A-40E2-BEC4-CED21A2CC28F}" type="presParOf" srcId="{1A7E51EB-1254-41B6-B540-31F7CA7D95A2}" destId="{4D0BBC13-1BCE-4EB8-ACC5-C43330563878}" srcOrd="2" destOrd="0" presId="urn:microsoft.com/office/officeart/2005/8/layout/orgChart1#1"/>
    <dgm:cxn modelId="{EE43B0B7-B29F-4CD8-8A75-D819FE69F489}" type="presParOf" srcId="{1A7E51EB-1254-41B6-B540-31F7CA7D95A2}" destId="{2C492DE6-E3D6-4816-8F88-AA1579E6A5AA}" srcOrd="3" destOrd="0" presId="urn:microsoft.com/office/officeart/2005/8/layout/orgChart1#1"/>
    <dgm:cxn modelId="{3CA169C3-4F68-4CFB-8817-4C263A9B1ED6}" type="presParOf" srcId="{2C492DE6-E3D6-4816-8F88-AA1579E6A5AA}" destId="{609D8740-4061-42FE-80C6-B9C18A067347}" srcOrd="0" destOrd="0" presId="urn:microsoft.com/office/officeart/2005/8/layout/orgChart1#1"/>
    <dgm:cxn modelId="{C4E0006B-0246-4CB9-8039-7B90C31003A0}" type="presParOf" srcId="{609D8740-4061-42FE-80C6-B9C18A067347}" destId="{213A1005-E5C5-47A9-AE9D-F3ACAB7FC833}" srcOrd="0" destOrd="0" presId="urn:microsoft.com/office/officeart/2005/8/layout/orgChart1#1"/>
    <dgm:cxn modelId="{BBD356C6-B26B-444C-9235-D7B039B630EF}" type="presParOf" srcId="{609D8740-4061-42FE-80C6-B9C18A067347}" destId="{D25056F3-446F-4FB8-BCB0-8224F43ABACD}" srcOrd="1" destOrd="0" presId="urn:microsoft.com/office/officeart/2005/8/layout/orgChart1#1"/>
    <dgm:cxn modelId="{7546A0F3-D0AA-4A22-9926-E2B4408AF6D0}" type="presParOf" srcId="{2C492DE6-E3D6-4816-8F88-AA1579E6A5AA}" destId="{CF6B7452-B25A-4596-B81F-53A4EE0F0C1E}" srcOrd="1" destOrd="0" presId="urn:microsoft.com/office/officeart/2005/8/layout/orgChart1#1"/>
    <dgm:cxn modelId="{B31A7355-7891-4C4B-8FBF-4D4114C8EDFC}" type="presParOf" srcId="{2C492DE6-E3D6-4816-8F88-AA1579E6A5AA}" destId="{ADE65676-2778-4D9E-B71A-DAAC0D7CA2D7}" srcOrd="2" destOrd="0" presId="urn:microsoft.com/office/officeart/2005/8/layout/orgChart1#1"/>
    <dgm:cxn modelId="{96A2B382-5B46-4363-9E40-194769830693}" type="presParOf" srcId="{9D7D0E25-1BD2-4AA5-BF69-5C681D180E5B}" destId="{A84069FD-7303-49C3-B89C-B20292E81117}" srcOrd="2" destOrd="0" presId="urn:microsoft.com/office/officeart/2005/8/layout/orgChart1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567043-A29A-4139-BCE6-EBF6FE2BBBE8}" type="doc">
      <dgm:prSet loTypeId="urn:microsoft.com/office/officeart/2005/8/layout/list1#1" loCatId="list" qsTypeId="urn:microsoft.com/office/officeart/2005/8/quickstyle/simple1#2" qsCatId="simple" csTypeId="urn:microsoft.com/office/officeart/2005/8/colors/colorful2#1" csCatId="colorful" phldr="1"/>
      <dgm:spPr/>
      <dgm:t>
        <a:bodyPr/>
        <a:lstStyle/>
        <a:p>
          <a:endParaRPr lang="ru-RU"/>
        </a:p>
      </dgm:t>
    </dgm:pt>
    <dgm:pt modelId="{2336A82C-3620-4591-995C-E3D4060D80F3}">
      <dgm:prSet phldrT="[Текст]" custT="1"/>
      <dgm:spPr/>
      <dgm:t>
        <a:bodyPr/>
        <a:lstStyle/>
        <a:p>
          <a:pPr algn="ctr"/>
          <a:r>
            <a:rPr lang="ru-RU" sz="2400" b="1" dirty="0" smtClean="0">
              <a:latin typeface="Arial" pitchFamily="34" charset="0"/>
              <a:cs typeface="Arial" pitchFamily="34" charset="0"/>
            </a:rPr>
            <a:t>Развивать пространственные представления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CE4641C0-5CE9-40C3-9C84-4CAB4C3D1DA4}" type="parTrans" cxnId="{B943DD24-8C64-40D2-B205-2CF2EE4D21E0}">
      <dgm:prSet/>
      <dgm:spPr/>
      <dgm:t>
        <a:bodyPr/>
        <a:lstStyle/>
        <a:p>
          <a:endParaRPr lang="ru-RU"/>
        </a:p>
      </dgm:t>
    </dgm:pt>
    <dgm:pt modelId="{B56F99F6-9F86-4C6A-8AEB-B7E345B2EF48}" type="sibTrans" cxnId="{B943DD24-8C64-40D2-B205-2CF2EE4D21E0}">
      <dgm:prSet/>
      <dgm:spPr/>
      <dgm:t>
        <a:bodyPr/>
        <a:lstStyle/>
        <a:p>
          <a:endParaRPr lang="ru-RU"/>
        </a:p>
      </dgm:t>
    </dgm:pt>
    <dgm:pt modelId="{ECC73DC6-BE17-4468-A707-3346A6E66BB3}">
      <dgm:prSet phldrT="[Текст]" custT="1"/>
      <dgm:spPr/>
      <dgm:t>
        <a:bodyPr/>
        <a:lstStyle/>
        <a:p>
          <a:pPr algn="ctr"/>
          <a:r>
            <a:rPr lang="ru-RU" sz="2400" b="1" dirty="0" smtClean="0">
              <a:latin typeface="Arial" pitchFamily="34" charset="0"/>
              <a:cs typeface="Arial" pitchFamily="34" charset="0"/>
            </a:rPr>
            <a:t>Развивать воображение, смекалку и сообразительность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76F6F45D-CE6E-41D7-8C19-7ADC21A1038C}" type="parTrans" cxnId="{C2500ABC-3987-45BF-BB0A-86977A71F3FA}">
      <dgm:prSet/>
      <dgm:spPr/>
      <dgm:t>
        <a:bodyPr/>
        <a:lstStyle/>
        <a:p>
          <a:endParaRPr lang="ru-RU"/>
        </a:p>
      </dgm:t>
    </dgm:pt>
    <dgm:pt modelId="{5373BADA-3ABD-4BFB-B5DD-9C7CF325504E}" type="sibTrans" cxnId="{C2500ABC-3987-45BF-BB0A-86977A71F3FA}">
      <dgm:prSet/>
      <dgm:spPr/>
      <dgm:t>
        <a:bodyPr/>
        <a:lstStyle/>
        <a:p>
          <a:endParaRPr lang="ru-RU"/>
        </a:p>
      </dgm:t>
    </dgm:pt>
    <dgm:pt modelId="{C25C7FDF-64A6-4493-9D0E-45322AF0409F}">
      <dgm:prSet phldrT="[Текст]" custT="1"/>
      <dgm:spPr/>
      <dgm:t>
        <a:bodyPr/>
        <a:lstStyle/>
        <a:p>
          <a:pPr algn="ctr"/>
          <a:r>
            <a:rPr lang="ru-RU" sz="2400" b="1" dirty="0" smtClean="0">
              <a:latin typeface="Arial" pitchFamily="34" charset="0"/>
              <a:cs typeface="Arial" pitchFamily="34" charset="0"/>
            </a:rPr>
            <a:t>Развивать логическое и творческое мышление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F6590426-E2B9-4183-B153-85908A2E8EE7}" type="parTrans" cxnId="{A452915C-E9A9-4D49-BA90-CC0F26635CA2}">
      <dgm:prSet/>
      <dgm:spPr/>
      <dgm:t>
        <a:bodyPr/>
        <a:lstStyle/>
        <a:p>
          <a:endParaRPr lang="ru-RU"/>
        </a:p>
      </dgm:t>
    </dgm:pt>
    <dgm:pt modelId="{82F36D49-38A8-450C-813B-F0B81CB8D513}" type="sibTrans" cxnId="{A452915C-E9A9-4D49-BA90-CC0F26635CA2}">
      <dgm:prSet/>
      <dgm:spPr/>
      <dgm:t>
        <a:bodyPr/>
        <a:lstStyle/>
        <a:p>
          <a:endParaRPr lang="ru-RU"/>
        </a:p>
      </dgm:t>
    </dgm:pt>
    <dgm:pt modelId="{09BE41B8-1ABD-4725-9BD8-63332FD8A699}">
      <dgm:prSet custT="1"/>
      <dgm:spPr/>
      <dgm:t>
        <a:bodyPr/>
        <a:lstStyle/>
        <a:p>
          <a:pPr algn="ctr"/>
          <a:r>
            <a:rPr lang="ru-RU" sz="2400" b="1" dirty="0" smtClean="0">
              <a:latin typeface="Arial" pitchFamily="34" charset="0"/>
              <a:cs typeface="Arial" pitchFamily="34" charset="0"/>
            </a:rPr>
            <a:t>Развивать внимание и зрительную память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5883FBBE-39C4-4B18-ABF8-00981E614658}" type="parTrans" cxnId="{16D0F486-099A-4790-9566-BEE2864CF0CA}">
      <dgm:prSet/>
      <dgm:spPr/>
      <dgm:t>
        <a:bodyPr/>
        <a:lstStyle/>
        <a:p>
          <a:endParaRPr lang="ru-RU"/>
        </a:p>
      </dgm:t>
    </dgm:pt>
    <dgm:pt modelId="{D690D344-98A9-4E8A-A3DF-6B1244EABA0E}" type="sibTrans" cxnId="{16D0F486-099A-4790-9566-BEE2864CF0CA}">
      <dgm:prSet/>
      <dgm:spPr/>
      <dgm:t>
        <a:bodyPr/>
        <a:lstStyle/>
        <a:p>
          <a:endParaRPr lang="ru-RU"/>
        </a:p>
      </dgm:t>
    </dgm:pt>
    <dgm:pt modelId="{066F64BF-00DD-420B-A162-C76BC828E28F}">
      <dgm:prSet custT="1"/>
      <dgm:spPr/>
      <dgm:t>
        <a:bodyPr/>
        <a:lstStyle/>
        <a:p>
          <a:pPr algn="ctr"/>
          <a:r>
            <a:rPr lang="ru-RU" sz="2400" b="1" dirty="0" smtClean="0">
              <a:latin typeface="Arial" pitchFamily="34" charset="0"/>
              <a:cs typeface="Arial" pitchFamily="34" charset="0"/>
            </a:rPr>
            <a:t>Развивать  конструктивные способности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6098291B-D6DF-45F0-9CB0-F98AFAD2D608}" type="parTrans" cxnId="{68E70A9B-79FC-40CF-AF4D-81870615C618}">
      <dgm:prSet/>
      <dgm:spPr/>
      <dgm:t>
        <a:bodyPr/>
        <a:lstStyle/>
        <a:p>
          <a:endParaRPr lang="ru-RU"/>
        </a:p>
      </dgm:t>
    </dgm:pt>
    <dgm:pt modelId="{27E27AEB-5060-4902-8432-5483EBAAD434}" type="sibTrans" cxnId="{68E70A9B-79FC-40CF-AF4D-81870615C618}">
      <dgm:prSet/>
      <dgm:spPr/>
      <dgm:t>
        <a:bodyPr/>
        <a:lstStyle/>
        <a:p>
          <a:endParaRPr lang="ru-RU"/>
        </a:p>
      </dgm:t>
    </dgm:pt>
    <dgm:pt modelId="{29A8F5A5-FF30-45BC-B52E-47308F26E113}" type="pres">
      <dgm:prSet presAssocID="{6E567043-A29A-4139-BCE6-EBF6FE2BBBE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7724EA-C245-420E-A7C7-91D9DECC15C9}" type="pres">
      <dgm:prSet presAssocID="{09BE41B8-1ABD-4725-9BD8-63332FD8A699}" presName="parentLin" presStyleCnt="0"/>
      <dgm:spPr/>
      <dgm:t>
        <a:bodyPr/>
        <a:lstStyle/>
        <a:p>
          <a:endParaRPr lang="ru-RU"/>
        </a:p>
      </dgm:t>
    </dgm:pt>
    <dgm:pt modelId="{E0C81708-3AFB-45D0-BE60-6524FB2CEBDD}" type="pres">
      <dgm:prSet presAssocID="{09BE41B8-1ABD-4725-9BD8-63332FD8A69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877B74C-6536-4ADA-B5B3-9EFE7309E635}" type="pres">
      <dgm:prSet presAssocID="{09BE41B8-1ABD-4725-9BD8-63332FD8A699}" presName="parentText" presStyleLbl="node1" presStyleIdx="0" presStyleCnt="5" custScaleX="115873" custScaleY="2424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55810-959B-4915-AB87-C6C3BACC2318}" type="pres">
      <dgm:prSet presAssocID="{09BE41B8-1ABD-4725-9BD8-63332FD8A699}" presName="negativeSpace" presStyleCnt="0"/>
      <dgm:spPr/>
      <dgm:t>
        <a:bodyPr/>
        <a:lstStyle/>
        <a:p>
          <a:endParaRPr lang="ru-RU"/>
        </a:p>
      </dgm:t>
    </dgm:pt>
    <dgm:pt modelId="{374A6312-FC96-4B94-BEBA-71BE815985D3}" type="pres">
      <dgm:prSet presAssocID="{09BE41B8-1ABD-4725-9BD8-63332FD8A699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146E6B-1ADE-4716-99A4-7B0290F55B6C}" type="pres">
      <dgm:prSet presAssocID="{D690D344-98A9-4E8A-A3DF-6B1244EABA0E}" presName="spaceBetweenRectangles" presStyleCnt="0"/>
      <dgm:spPr/>
      <dgm:t>
        <a:bodyPr/>
        <a:lstStyle/>
        <a:p>
          <a:endParaRPr lang="ru-RU"/>
        </a:p>
      </dgm:t>
    </dgm:pt>
    <dgm:pt modelId="{BD7646CB-F4F8-4D4B-8286-A3A6B669CE78}" type="pres">
      <dgm:prSet presAssocID="{2336A82C-3620-4591-995C-E3D4060D80F3}" presName="parentLin" presStyleCnt="0"/>
      <dgm:spPr/>
      <dgm:t>
        <a:bodyPr/>
        <a:lstStyle/>
        <a:p>
          <a:endParaRPr lang="ru-RU"/>
        </a:p>
      </dgm:t>
    </dgm:pt>
    <dgm:pt modelId="{575ACEF8-EE0A-4A76-9666-BDEF3B8EEE03}" type="pres">
      <dgm:prSet presAssocID="{2336A82C-3620-4591-995C-E3D4060D80F3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47C196F-D56C-4CCC-8F0E-FF6B646AD2A5}" type="pres">
      <dgm:prSet presAssocID="{2336A82C-3620-4591-995C-E3D4060D80F3}" presName="parentText" presStyleLbl="node1" presStyleIdx="1" presStyleCnt="5" custScaleX="115873" custScaleY="2331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ACC46-8276-4044-8D73-A526E15390E3}" type="pres">
      <dgm:prSet presAssocID="{2336A82C-3620-4591-995C-E3D4060D80F3}" presName="negativeSpace" presStyleCnt="0"/>
      <dgm:spPr/>
      <dgm:t>
        <a:bodyPr/>
        <a:lstStyle/>
        <a:p>
          <a:endParaRPr lang="ru-RU"/>
        </a:p>
      </dgm:t>
    </dgm:pt>
    <dgm:pt modelId="{B4428915-F7F6-4E88-A83E-560805BCC530}" type="pres">
      <dgm:prSet presAssocID="{2336A82C-3620-4591-995C-E3D4060D80F3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EFA03D-7CED-4514-B2C6-ADB6ACB7EBBC}" type="pres">
      <dgm:prSet presAssocID="{B56F99F6-9F86-4C6A-8AEB-B7E345B2EF48}" presName="spaceBetweenRectangles" presStyleCnt="0"/>
      <dgm:spPr/>
      <dgm:t>
        <a:bodyPr/>
        <a:lstStyle/>
        <a:p>
          <a:endParaRPr lang="ru-RU"/>
        </a:p>
      </dgm:t>
    </dgm:pt>
    <dgm:pt modelId="{ED0715A5-112A-4CD3-A840-3029ADFFF40C}" type="pres">
      <dgm:prSet presAssocID="{066F64BF-00DD-420B-A162-C76BC828E28F}" presName="parentLin" presStyleCnt="0"/>
      <dgm:spPr/>
      <dgm:t>
        <a:bodyPr/>
        <a:lstStyle/>
        <a:p>
          <a:endParaRPr lang="ru-RU"/>
        </a:p>
      </dgm:t>
    </dgm:pt>
    <dgm:pt modelId="{203F850E-88F1-4119-983B-830BF62EE299}" type="pres">
      <dgm:prSet presAssocID="{066F64BF-00DD-420B-A162-C76BC828E28F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3CBA7746-2444-4B0E-8120-5F5760B1F8F7}" type="pres">
      <dgm:prSet presAssocID="{066F64BF-00DD-420B-A162-C76BC828E28F}" presName="parentText" presStyleLbl="node1" presStyleIdx="2" presStyleCnt="5" custScaleX="115873" custScaleY="2054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B9119A-3A9F-4C13-A160-E63BBA65C0EF}" type="pres">
      <dgm:prSet presAssocID="{066F64BF-00DD-420B-A162-C76BC828E28F}" presName="negativeSpace" presStyleCnt="0"/>
      <dgm:spPr/>
      <dgm:t>
        <a:bodyPr/>
        <a:lstStyle/>
        <a:p>
          <a:endParaRPr lang="ru-RU"/>
        </a:p>
      </dgm:t>
    </dgm:pt>
    <dgm:pt modelId="{D704E1AB-FB36-4E9D-8AE2-C85CFBB72500}" type="pres">
      <dgm:prSet presAssocID="{066F64BF-00DD-420B-A162-C76BC828E28F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7A94E-E8C6-400F-B1C0-E6A7991BCA15}" type="pres">
      <dgm:prSet presAssocID="{27E27AEB-5060-4902-8432-5483EBAAD434}" presName="spaceBetweenRectangles" presStyleCnt="0"/>
      <dgm:spPr/>
      <dgm:t>
        <a:bodyPr/>
        <a:lstStyle/>
        <a:p>
          <a:endParaRPr lang="ru-RU"/>
        </a:p>
      </dgm:t>
    </dgm:pt>
    <dgm:pt modelId="{A1DFF81B-E91B-4E7E-A00D-F9D6333D1A0A}" type="pres">
      <dgm:prSet presAssocID="{ECC73DC6-BE17-4468-A707-3346A6E66BB3}" presName="parentLin" presStyleCnt="0"/>
      <dgm:spPr/>
      <dgm:t>
        <a:bodyPr/>
        <a:lstStyle/>
        <a:p>
          <a:endParaRPr lang="ru-RU"/>
        </a:p>
      </dgm:t>
    </dgm:pt>
    <dgm:pt modelId="{FF80A862-5397-4FD9-80DC-E28AF3A586A3}" type="pres">
      <dgm:prSet presAssocID="{ECC73DC6-BE17-4468-A707-3346A6E66BB3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0ABC4B85-91C2-4A5B-AD88-AC9F89404E34}" type="pres">
      <dgm:prSet presAssocID="{ECC73DC6-BE17-4468-A707-3346A6E66BB3}" presName="parentText" presStyleLbl="node1" presStyleIdx="3" presStyleCnt="5" custScaleX="115873" custScaleY="216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970BE-237B-4771-A637-5E0DC784116A}" type="pres">
      <dgm:prSet presAssocID="{ECC73DC6-BE17-4468-A707-3346A6E66BB3}" presName="negativeSpace" presStyleCnt="0"/>
      <dgm:spPr/>
      <dgm:t>
        <a:bodyPr/>
        <a:lstStyle/>
        <a:p>
          <a:endParaRPr lang="ru-RU"/>
        </a:p>
      </dgm:t>
    </dgm:pt>
    <dgm:pt modelId="{25E1DD02-A314-41FD-8B19-6C7C6774F9EB}" type="pres">
      <dgm:prSet presAssocID="{ECC73DC6-BE17-4468-A707-3346A6E66BB3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7321A9-CDCD-4C58-9E08-055E8E8E025C}" type="pres">
      <dgm:prSet presAssocID="{5373BADA-3ABD-4BFB-B5DD-9C7CF325504E}" presName="spaceBetweenRectangles" presStyleCnt="0"/>
      <dgm:spPr/>
      <dgm:t>
        <a:bodyPr/>
        <a:lstStyle/>
        <a:p>
          <a:endParaRPr lang="ru-RU"/>
        </a:p>
      </dgm:t>
    </dgm:pt>
    <dgm:pt modelId="{2D0474D4-C67D-465F-ADA5-A981F4A38683}" type="pres">
      <dgm:prSet presAssocID="{C25C7FDF-64A6-4493-9D0E-45322AF0409F}" presName="parentLin" presStyleCnt="0"/>
      <dgm:spPr/>
      <dgm:t>
        <a:bodyPr/>
        <a:lstStyle/>
        <a:p>
          <a:endParaRPr lang="ru-RU"/>
        </a:p>
      </dgm:t>
    </dgm:pt>
    <dgm:pt modelId="{A4803074-F0AE-40CC-8441-E9863E8EF0E4}" type="pres">
      <dgm:prSet presAssocID="{C25C7FDF-64A6-4493-9D0E-45322AF0409F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294BB7A4-ABFE-48D9-97EF-B16866038901}" type="pres">
      <dgm:prSet presAssocID="{C25C7FDF-64A6-4493-9D0E-45322AF0409F}" presName="parentText" presStyleLbl="node1" presStyleIdx="4" presStyleCnt="5" custScaleX="115873" custScaleY="2411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6B1DFB-6DA1-44FD-BD95-942D9397CF42}" type="pres">
      <dgm:prSet presAssocID="{C25C7FDF-64A6-4493-9D0E-45322AF0409F}" presName="negativeSpace" presStyleCnt="0"/>
      <dgm:spPr/>
      <dgm:t>
        <a:bodyPr/>
        <a:lstStyle/>
        <a:p>
          <a:endParaRPr lang="ru-RU"/>
        </a:p>
      </dgm:t>
    </dgm:pt>
    <dgm:pt modelId="{2B44FF64-CA00-4A50-9237-0618F9DF66EF}" type="pres">
      <dgm:prSet presAssocID="{C25C7FDF-64A6-4493-9D0E-45322AF0409F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892A35-0E22-465C-B888-AD77E870D2FC}" type="presOf" srcId="{09BE41B8-1ABD-4725-9BD8-63332FD8A699}" destId="{4877B74C-6536-4ADA-B5B3-9EFE7309E635}" srcOrd="1" destOrd="0" presId="urn:microsoft.com/office/officeart/2005/8/layout/list1#1"/>
    <dgm:cxn modelId="{04B76434-5940-4D61-98F8-CDAB6F5A6FB4}" type="presOf" srcId="{2336A82C-3620-4591-995C-E3D4060D80F3}" destId="{447C196F-D56C-4CCC-8F0E-FF6B646AD2A5}" srcOrd="1" destOrd="0" presId="urn:microsoft.com/office/officeart/2005/8/layout/list1#1"/>
    <dgm:cxn modelId="{B943DD24-8C64-40D2-B205-2CF2EE4D21E0}" srcId="{6E567043-A29A-4139-BCE6-EBF6FE2BBBE8}" destId="{2336A82C-3620-4591-995C-E3D4060D80F3}" srcOrd="1" destOrd="0" parTransId="{CE4641C0-5CE9-40C3-9C84-4CAB4C3D1DA4}" sibTransId="{B56F99F6-9F86-4C6A-8AEB-B7E345B2EF48}"/>
    <dgm:cxn modelId="{364F69A4-273D-4417-BBEA-4104ECCC0F43}" type="presOf" srcId="{C25C7FDF-64A6-4493-9D0E-45322AF0409F}" destId="{294BB7A4-ABFE-48D9-97EF-B16866038901}" srcOrd="1" destOrd="0" presId="urn:microsoft.com/office/officeart/2005/8/layout/list1#1"/>
    <dgm:cxn modelId="{A950412A-5298-4AD4-91EF-31A41C6C590F}" type="presOf" srcId="{ECC73DC6-BE17-4468-A707-3346A6E66BB3}" destId="{0ABC4B85-91C2-4A5B-AD88-AC9F89404E34}" srcOrd="1" destOrd="0" presId="urn:microsoft.com/office/officeart/2005/8/layout/list1#1"/>
    <dgm:cxn modelId="{16D0F486-099A-4790-9566-BEE2864CF0CA}" srcId="{6E567043-A29A-4139-BCE6-EBF6FE2BBBE8}" destId="{09BE41B8-1ABD-4725-9BD8-63332FD8A699}" srcOrd="0" destOrd="0" parTransId="{5883FBBE-39C4-4B18-ABF8-00981E614658}" sibTransId="{D690D344-98A9-4E8A-A3DF-6B1244EABA0E}"/>
    <dgm:cxn modelId="{2C60EEA3-2DFA-40D6-A091-B6D7528DDBE6}" type="presOf" srcId="{09BE41B8-1ABD-4725-9BD8-63332FD8A699}" destId="{E0C81708-3AFB-45D0-BE60-6524FB2CEBDD}" srcOrd="0" destOrd="0" presId="urn:microsoft.com/office/officeart/2005/8/layout/list1#1"/>
    <dgm:cxn modelId="{A452915C-E9A9-4D49-BA90-CC0F26635CA2}" srcId="{6E567043-A29A-4139-BCE6-EBF6FE2BBBE8}" destId="{C25C7FDF-64A6-4493-9D0E-45322AF0409F}" srcOrd="4" destOrd="0" parTransId="{F6590426-E2B9-4183-B153-85908A2E8EE7}" sibTransId="{82F36D49-38A8-450C-813B-F0B81CB8D513}"/>
    <dgm:cxn modelId="{C2500ABC-3987-45BF-BB0A-86977A71F3FA}" srcId="{6E567043-A29A-4139-BCE6-EBF6FE2BBBE8}" destId="{ECC73DC6-BE17-4468-A707-3346A6E66BB3}" srcOrd="3" destOrd="0" parTransId="{76F6F45D-CE6E-41D7-8C19-7ADC21A1038C}" sibTransId="{5373BADA-3ABD-4BFB-B5DD-9C7CF325504E}"/>
    <dgm:cxn modelId="{6FB1B589-6839-4E3C-ABF0-A96EBFAC99EE}" type="presOf" srcId="{6E567043-A29A-4139-BCE6-EBF6FE2BBBE8}" destId="{29A8F5A5-FF30-45BC-B52E-47308F26E113}" srcOrd="0" destOrd="0" presId="urn:microsoft.com/office/officeart/2005/8/layout/list1#1"/>
    <dgm:cxn modelId="{76550EA0-F78C-4491-81DF-59109D17E025}" type="presOf" srcId="{ECC73DC6-BE17-4468-A707-3346A6E66BB3}" destId="{FF80A862-5397-4FD9-80DC-E28AF3A586A3}" srcOrd="0" destOrd="0" presId="urn:microsoft.com/office/officeart/2005/8/layout/list1#1"/>
    <dgm:cxn modelId="{77CC7B21-424D-453D-99E2-FD6EBC25D5E6}" type="presOf" srcId="{C25C7FDF-64A6-4493-9D0E-45322AF0409F}" destId="{A4803074-F0AE-40CC-8441-E9863E8EF0E4}" srcOrd="0" destOrd="0" presId="urn:microsoft.com/office/officeart/2005/8/layout/list1#1"/>
    <dgm:cxn modelId="{0EE66E91-9574-46BD-9C9D-46A5C0D5BFD5}" type="presOf" srcId="{066F64BF-00DD-420B-A162-C76BC828E28F}" destId="{203F850E-88F1-4119-983B-830BF62EE299}" srcOrd="0" destOrd="0" presId="urn:microsoft.com/office/officeart/2005/8/layout/list1#1"/>
    <dgm:cxn modelId="{4D5DEA5C-44AC-4BEF-A92E-910478365151}" type="presOf" srcId="{066F64BF-00DD-420B-A162-C76BC828E28F}" destId="{3CBA7746-2444-4B0E-8120-5F5760B1F8F7}" srcOrd="1" destOrd="0" presId="urn:microsoft.com/office/officeart/2005/8/layout/list1#1"/>
    <dgm:cxn modelId="{46E5F07B-2751-4100-B1CD-F3F2427D273C}" type="presOf" srcId="{2336A82C-3620-4591-995C-E3D4060D80F3}" destId="{575ACEF8-EE0A-4A76-9666-BDEF3B8EEE03}" srcOrd="0" destOrd="0" presId="urn:microsoft.com/office/officeart/2005/8/layout/list1#1"/>
    <dgm:cxn modelId="{68E70A9B-79FC-40CF-AF4D-81870615C618}" srcId="{6E567043-A29A-4139-BCE6-EBF6FE2BBBE8}" destId="{066F64BF-00DD-420B-A162-C76BC828E28F}" srcOrd="2" destOrd="0" parTransId="{6098291B-D6DF-45F0-9CB0-F98AFAD2D608}" sibTransId="{27E27AEB-5060-4902-8432-5483EBAAD434}"/>
    <dgm:cxn modelId="{BA6F9E61-BA76-4B28-864B-F892B2E2DACE}" type="presParOf" srcId="{29A8F5A5-FF30-45BC-B52E-47308F26E113}" destId="{897724EA-C245-420E-A7C7-91D9DECC15C9}" srcOrd="0" destOrd="0" presId="urn:microsoft.com/office/officeart/2005/8/layout/list1#1"/>
    <dgm:cxn modelId="{1E49E506-05D4-4EFB-956C-F758ECF72DA0}" type="presParOf" srcId="{897724EA-C245-420E-A7C7-91D9DECC15C9}" destId="{E0C81708-3AFB-45D0-BE60-6524FB2CEBDD}" srcOrd="0" destOrd="0" presId="urn:microsoft.com/office/officeart/2005/8/layout/list1#1"/>
    <dgm:cxn modelId="{93FC918C-1EA9-4272-A898-134C14A14CA3}" type="presParOf" srcId="{897724EA-C245-420E-A7C7-91D9DECC15C9}" destId="{4877B74C-6536-4ADA-B5B3-9EFE7309E635}" srcOrd="1" destOrd="0" presId="urn:microsoft.com/office/officeart/2005/8/layout/list1#1"/>
    <dgm:cxn modelId="{C9CB7FB3-75AA-48FE-ABFC-76748C57434A}" type="presParOf" srcId="{29A8F5A5-FF30-45BC-B52E-47308F26E113}" destId="{1B055810-959B-4915-AB87-C6C3BACC2318}" srcOrd="1" destOrd="0" presId="urn:microsoft.com/office/officeart/2005/8/layout/list1#1"/>
    <dgm:cxn modelId="{C8AFE48C-5667-480E-AAC6-4BBEF1131B6E}" type="presParOf" srcId="{29A8F5A5-FF30-45BC-B52E-47308F26E113}" destId="{374A6312-FC96-4B94-BEBA-71BE815985D3}" srcOrd="2" destOrd="0" presId="urn:microsoft.com/office/officeart/2005/8/layout/list1#1"/>
    <dgm:cxn modelId="{C129DA55-A497-4CE7-ADD6-C695963A7B6E}" type="presParOf" srcId="{29A8F5A5-FF30-45BC-B52E-47308F26E113}" destId="{56146E6B-1ADE-4716-99A4-7B0290F55B6C}" srcOrd="3" destOrd="0" presId="urn:microsoft.com/office/officeart/2005/8/layout/list1#1"/>
    <dgm:cxn modelId="{A4FC8945-80A7-4EAA-91AB-9E08D69559AF}" type="presParOf" srcId="{29A8F5A5-FF30-45BC-B52E-47308F26E113}" destId="{BD7646CB-F4F8-4D4B-8286-A3A6B669CE78}" srcOrd="4" destOrd="0" presId="urn:microsoft.com/office/officeart/2005/8/layout/list1#1"/>
    <dgm:cxn modelId="{9DA3EFCD-88E1-4A2F-9C09-2F764C090508}" type="presParOf" srcId="{BD7646CB-F4F8-4D4B-8286-A3A6B669CE78}" destId="{575ACEF8-EE0A-4A76-9666-BDEF3B8EEE03}" srcOrd="0" destOrd="0" presId="urn:microsoft.com/office/officeart/2005/8/layout/list1#1"/>
    <dgm:cxn modelId="{FB6BF814-758A-46FA-A287-39F75DC9CD33}" type="presParOf" srcId="{BD7646CB-F4F8-4D4B-8286-A3A6B669CE78}" destId="{447C196F-D56C-4CCC-8F0E-FF6B646AD2A5}" srcOrd="1" destOrd="0" presId="urn:microsoft.com/office/officeart/2005/8/layout/list1#1"/>
    <dgm:cxn modelId="{16E1B3B4-B76B-4054-AD00-1B45C01072D3}" type="presParOf" srcId="{29A8F5A5-FF30-45BC-B52E-47308F26E113}" destId="{070ACC46-8276-4044-8D73-A526E15390E3}" srcOrd="5" destOrd="0" presId="urn:microsoft.com/office/officeart/2005/8/layout/list1#1"/>
    <dgm:cxn modelId="{A787EE67-96A2-42A0-820E-750543700239}" type="presParOf" srcId="{29A8F5A5-FF30-45BC-B52E-47308F26E113}" destId="{B4428915-F7F6-4E88-A83E-560805BCC530}" srcOrd="6" destOrd="0" presId="urn:microsoft.com/office/officeart/2005/8/layout/list1#1"/>
    <dgm:cxn modelId="{97490B88-1983-49FA-936B-AA21ECCD0D25}" type="presParOf" srcId="{29A8F5A5-FF30-45BC-B52E-47308F26E113}" destId="{DDEFA03D-7CED-4514-B2C6-ADB6ACB7EBBC}" srcOrd="7" destOrd="0" presId="urn:microsoft.com/office/officeart/2005/8/layout/list1#1"/>
    <dgm:cxn modelId="{33BD0F52-64C6-44EB-BB84-7B0B4047C317}" type="presParOf" srcId="{29A8F5A5-FF30-45BC-B52E-47308F26E113}" destId="{ED0715A5-112A-4CD3-A840-3029ADFFF40C}" srcOrd="8" destOrd="0" presId="urn:microsoft.com/office/officeart/2005/8/layout/list1#1"/>
    <dgm:cxn modelId="{3006995F-08BB-4F01-8C55-E49682A98971}" type="presParOf" srcId="{ED0715A5-112A-4CD3-A840-3029ADFFF40C}" destId="{203F850E-88F1-4119-983B-830BF62EE299}" srcOrd="0" destOrd="0" presId="urn:microsoft.com/office/officeart/2005/8/layout/list1#1"/>
    <dgm:cxn modelId="{4B397E21-E69A-4C45-8DD5-1B544FF460CD}" type="presParOf" srcId="{ED0715A5-112A-4CD3-A840-3029ADFFF40C}" destId="{3CBA7746-2444-4B0E-8120-5F5760B1F8F7}" srcOrd="1" destOrd="0" presId="urn:microsoft.com/office/officeart/2005/8/layout/list1#1"/>
    <dgm:cxn modelId="{D993D941-EB4F-4560-8525-E0C047EF9EC2}" type="presParOf" srcId="{29A8F5A5-FF30-45BC-B52E-47308F26E113}" destId="{15B9119A-3A9F-4C13-A160-E63BBA65C0EF}" srcOrd="9" destOrd="0" presId="urn:microsoft.com/office/officeart/2005/8/layout/list1#1"/>
    <dgm:cxn modelId="{5A77272D-0333-4256-80F6-934C48C8E3B1}" type="presParOf" srcId="{29A8F5A5-FF30-45BC-B52E-47308F26E113}" destId="{D704E1AB-FB36-4E9D-8AE2-C85CFBB72500}" srcOrd="10" destOrd="0" presId="urn:microsoft.com/office/officeart/2005/8/layout/list1#1"/>
    <dgm:cxn modelId="{E3253F89-DC94-46DF-9B91-E7DEA50AB728}" type="presParOf" srcId="{29A8F5A5-FF30-45BC-B52E-47308F26E113}" destId="{A1A7A94E-E8C6-400F-B1C0-E6A7991BCA15}" srcOrd="11" destOrd="0" presId="urn:microsoft.com/office/officeart/2005/8/layout/list1#1"/>
    <dgm:cxn modelId="{8D022192-1E0F-451D-B35A-61013D12C94F}" type="presParOf" srcId="{29A8F5A5-FF30-45BC-B52E-47308F26E113}" destId="{A1DFF81B-E91B-4E7E-A00D-F9D6333D1A0A}" srcOrd="12" destOrd="0" presId="urn:microsoft.com/office/officeart/2005/8/layout/list1#1"/>
    <dgm:cxn modelId="{A1DDE019-6459-48CE-B00B-AD71837BCABB}" type="presParOf" srcId="{A1DFF81B-E91B-4E7E-A00D-F9D6333D1A0A}" destId="{FF80A862-5397-4FD9-80DC-E28AF3A586A3}" srcOrd="0" destOrd="0" presId="urn:microsoft.com/office/officeart/2005/8/layout/list1#1"/>
    <dgm:cxn modelId="{878689F6-A4FC-439C-8F71-E94AE3E4BDEA}" type="presParOf" srcId="{A1DFF81B-E91B-4E7E-A00D-F9D6333D1A0A}" destId="{0ABC4B85-91C2-4A5B-AD88-AC9F89404E34}" srcOrd="1" destOrd="0" presId="urn:microsoft.com/office/officeart/2005/8/layout/list1#1"/>
    <dgm:cxn modelId="{5D299CC8-A037-4B7C-B4C2-4137C990473B}" type="presParOf" srcId="{29A8F5A5-FF30-45BC-B52E-47308F26E113}" destId="{1E8970BE-237B-4771-A637-5E0DC784116A}" srcOrd="13" destOrd="0" presId="urn:microsoft.com/office/officeart/2005/8/layout/list1#1"/>
    <dgm:cxn modelId="{CC0EA05B-04C0-4FE0-9AE6-CD42289445FD}" type="presParOf" srcId="{29A8F5A5-FF30-45BC-B52E-47308F26E113}" destId="{25E1DD02-A314-41FD-8B19-6C7C6774F9EB}" srcOrd="14" destOrd="0" presId="urn:microsoft.com/office/officeart/2005/8/layout/list1#1"/>
    <dgm:cxn modelId="{C7EBCE35-914E-48CF-9DC2-F1D1716A86F0}" type="presParOf" srcId="{29A8F5A5-FF30-45BC-B52E-47308F26E113}" destId="{B97321A9-CDCD-4C58-9E08-055E8E8E025C}" srcOrd="15" destOrd="0" presId="urn:microsoft.com/office/officeart/2005/8/layout/list1#1"/>
    <dgm:cxn modelId="{CB74147F-B7A6-4A8D-B841-4E63C4A221E7}" type="presParOf" srcId="{29A8F5A5-FF30-45BC-B52E-47308F26E113}" destId="{2D0474D4-C67D-465F-ADA5-A981F4A38683}" srcOrd="16" destOrd="0" presId="urn:microsoft.com/office/officeart/2005/8/layout/list1#1"/>
    <dgm:cxn modelId="{7F2150BD-4A1C-4D94-B34C-412DEB2D2985}" type="presParOf" srcId="{2D0474D4-C67D-465F-ADA5-A981F4A38683}" destId="{A4803074-F0AE-40CC-8441-E9863E8EF0E4}" srcOrd="0" destOrd="0" presId="urn:microsoft.com/office/officeart/2005/8/layout/list1#1"/>
    <dgm:cxn modelId="{49A89EF0-A668-46E1-B61C-F9F3EBA8D0B3}" type="presParOf" srcId="{2D0474D4-C67D-465F-ADA5-A981F4A38683}" destId="{294BB7A4-ABFE-48D9-97EF-B16866038901}" srcOrd="1" destOrd="0" presId="urn:microsoft.com/office/officeart/2005/8/layout/list1#1"/>
    <dgm:cxn modelId="{8E87E8EA-D783-441C-A2BB-8329FE6BD695}" type="presParOf" srcId="{29A8F5A5-FF30-45BC-B52E-47308F26E113}" destId="{AC6B1DFB-6DA1-44FD-BD95-942D9397CF42}" srcOrd="17" destOrd="0" presId="urn:microsoft.com/office/officeart/2005/8/layout/list1#1"/>
    <dgm:cxn modelId="{7935B94B-E1E9-4FDE-8EAD-276FA33A9E6E}" type="presParOf" srcId="{29A8F5A5-FF30-45BC-B52E-47308F26E113}" destId="{2B44FF64-CA00-4A50-9237-0618F9DF66EF}" srcOrd="18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63A498-95F9-4F6D-890A-36628C99C24F}" type="doc">
      <dgm:prSet loTypeId="urn:microsoft.com/office/officeart/2005/8/layout/radial5" loCatId="cycle" qsTypeId="urn:microsoft.com/office/officeart/2005/8/quickstyle/simple5#1" qsCatId="simple" csTypeId="urn:microsoft.com/office/officeart/2005/8/colors/colorful2#2" csCatId="colorful" phldr="1"/>
      <dgm:spPr/>
      <dgm:t>
        <a:bodyPr/>
        <a:lstStyle/>
        <a:p>
          <a:endParaRPr lang="ru-RU"/>
        </a:p>
      </dgm:t>
    </dgm:pt>
    <dgm:pt modelId="{614CD8C8-BB84-421A-80A4-659D29F68980}">
      <dgm:prSet phldrT="[Текст]"/>
      <dgm:spPr/>
      <dgm:t>
        <a:bodyPr/>
        <a:lstStyle/>
        <a:p>
          <a:r>
            <a:rPr lang="ru-RU" b="1" dirty="0" smtClean="0"/>
            <a:t>Серии игр</a:t>
          </a:r>
          <a:endParaRPr lang="ru-RU" b="1" dirty="0"/>
        </a:p>
      </dgm:t>
    </dgm:pt>
    <dgm:pt modelId="{84279CA6-2165-4F80-B046-5137330D2171}" type="parTrans" cxnId="{EC257170-026F-4DC1-9000-6452C1C1752D}">
      <dgm:prSet/>
      <dgm:spPr/>
      <dgm:t>
        <a:bodyPr/>
        <a:lstStyle/>
        <a:p>
          <a:endParaRPr lang="ru-RU"/>
        </a:p>
      </dgm:t>
    </dgm:pt>
    <dgm:pt modelId="{DD431492-6616-452D-BB1D-60A94BC0023B}" type="sibTrans" cxnId="{EC257170-026F-4DC1-9000-6452C1C1752D}">
      <dgm:prSet/>
      <dgm:spPr/>
      <dgm:t>
        <a:bodyPr/>
        <a:lstStyle/>
        <a:p>
          <a:endParaRPr lang="ru-RU"/>
        </a:p>
      </dgm:t>
    </dgm:pt>
    <dgm:pt modelId="{756329AA-BC3E-480C-AEEF-F98752C24618}">
      <dgm:prSet phldrT="[Текст]" custT="1"/>
      <dgm:spPr/>
      <dgm:t>
        <a:bodyPr/>
        <a:lstStyle/>
        <a:p>
          <a:r>
            <a:rPr lang="ru-RU" sz="3200" b="1" dirty="0" smtClean="0">
              <a:latin typeface="Arial Black" pitchFamily="34" charset="0"/>
              <a:cs typeface="Arial" pitchFamily="34" charset="0"/>
            </a:rPr>
            <a:t>Уголки</a:t>
          </a:r>
          <a:endParaRPr lang="ru-RU" sz="3200" b="1" dirty="0">
            <a:latin typeface="Arial Black" pitchFamily="34" charset="0"/>
            <a:cs typeface="Arial" pitchFamily="34" charset="0"/>
          </a:endParaRPr>
        </a:p>
      </dgm:t>
    </dgm:pt>
    <dgm:pt modelId="{6AF79F30-C35C-438E-8C53-01D267CD8E45}" type="parTrans" cxnId="{5D8BC1A5-5CAE-4DDB-808B-437D0CD13895}">
      <dgm:prSet/>
      <dgm:spPr/>
      <dgm:t>
        <a:bodyPr/>
        <a:lstStyle/>
        <a:p>
          <a:endParaRPr lang="ru-RU"/>
        </a:p>
      </dgm:t>
    </dgm:pt>
    <dgm:pt modelId="{98328890-D179-4DB4-B66C-DDD107280822}" type="sibTrans" cxnId="{5D8BC1A5-5CAE-4DDB-808B-437D0CD13895}">
      <dgm:prSet/>
      <dgm:spPr/>
      <dgm:t>
        <a:bodyPr/>
        <a:lstStyle/>
        <a:p>
          <a:endParaRPr lang="ru-RU"/>
        </a:p>
      </dgm:t>
    </dgm:pt>
    <dgm:pt modelId="{779548B8-D4D8-4AB1-85BA-45039F237BED}">
      <dgm:prSet phldrT="[Текст]" custT="1"/>
      <dgm:spPr/>
      <dgm:t>
        <a:bodyPr/>
        <a:lstStyle/>
        <a:p>
          <a:r>
            <a:rPr lang="ru-RU" sz="2800" b="1" dirty="0" smtClean="0">
              <a:latin typeface="Arial Black" pitchFamily="34" charset="0"/>
              <a:cs typeface="Arial" pitchFamily="34" charset="0"/>
            </a:rPr>
            <a:t>Загадка</a:t>
          </a:r>
          <a:endParaRPr lang="ru-RU" sz="2800" b="1" dirty="0">
            <a:latin typeface="Arial Black" pitchFamily="34" charset="0"/>
            <a:cs typeface="Arial" pitchFamily="34" charset="0"/>
          </a:endParaRPr>
        </a:p>
      </dgm:t>
    </dgm:pt>
    <dgm:pt modelId="{27D49CF6-B30C-4588-8892-7FC0F697B9D1}" type="parTrans" cxnId="{6FD0B417-6A79-47DE-A91C-96206832B575}">
      <dgm:prSet/>
      <dgm:spPr/>
      <dgm:t>
        <a:bodyPr/>
        <a:lstStyle/>
        <a:p>
          <a:endParaRPr lang="ru-RU"/>
        </a:p>
      </dgm:t>
    </dgm:pt>
    <dgm:pt modelId="{FB241585-42B0-48E2-A2DA-5589F6CDD3B8}" type="sibTrans" cxnId="{6FD0B417-6A79-47DE-A91C-96206832B575}">
      <dgm:prSet/>
      <dgm:spPr/>
      <dgm:t>
        <a:bodyPr/>
        <a:lstStyle/>
        <a:p>
          <a:endParaRPr lang="ru-RU"/>
        </a:p>
      </dgm:t>
    </dgm:pt>
    <dgm:pt modelId="{0A6835F6-19B9-4901-9C42-C71519666783}">
      <dgm:prSet phldrT="[Текст]" custT="1"/>
      <dgm:spPr/>
      <dgm:t>
        <a:bodyPr/>
        <a:lstStyle/>
        <a:p>
          <a:r>
            <a:rPr lang="ru-RU" sz="2800" b="1" dirty="0" err="1" smtClean="0">
              <a:latin typeface="Arial Black" pitchFamily="34" charset="0"/>
              <a:cs typeface="Arial" pitchFamily="34" charset="0"/>
            </a:rPr>
            <a:t>Собирайка</a:t>
          </a:r>
          <a:endParaRPr lang="ru-RU" sz="2800" b="1" dirty="0">
            <a:latin typeface="Arial Black" pitchFamily="34" charset="0"/>
            <a:cs typeface="Arial" pitchFamily="34" charset="0"/>
          </a:endParaRPr>
        </a:p>
      </dgm:t>
    </dgm:pt>
    <dgm:pt modelId="{2913604D-0B3A-4B44-B8B5-5E0FBF2879A2}" type="parTrans" cxnId="{B4754E6C-6977-4058-8E94-21BF40076DE6}">
      <dgm:prSet/>
      <dgm:spPr/>
      <dgm:t>
        <a:bodyPr/>
        <a:lstStyle/>
        <a:p>
          <a:endParaRPr lang="ru-RU"/>
        </a:p>
      </dgm:t>
    </dgm:pt>
    <dgm:pt modelId="{CE76540D-794E-4C5E-8D10-346D7AB77C47}" type="sibTrans" cxnId="{B4754E6C-6977-4058-8E94-21BF40076DE6}">
      <dgm:prSet/>
      <dgm:spPr/>
      <dgm:t>
        <a:bodyPr/>
        <a:lstStyle/>
        <a:p>
          <a:endParaRPr lang="ru-RU"/>
        </a:p>
      </dgm:t>
    </dgm:pt>
    <dgm:pt modelId="{7256BA5C-2407-4532-B68C-DF8B2F50225C}" type="pres">
      <dgm:prSet presAssocID="{0963A498-95F9-4F6D-890A-36628C99C24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CDB4A6-7D00-4742-9B98-5E5B8F24886A}" type="pres">
      <dgm:prSet presAssocID="{614CD8C8-BB84-421A-80A4-659D29F68980}" presName="centerShape" presStyleLbl="node0" presStyleIdx="0" presStyleCnt="1" custScaleX="119799" custLinFactNeighborX="-530" custLinFactNeighborY="-7116"/>
      <dgm:spPr/>
      <dgm:t>
        <a:bodyPr/>
        <a:lstStyle/>
        <a:p>
          <a:endParaRPr lang="ru-RU"/>
        </a:p>
      </dgm:t>
    </dgm:pt>
    <dgm:pt modelId="{DE2D1750-010B-4225-AAE6-6D0E6BCB3A4B}" type="pres">
      <dgm:prSet presAssocID="{6AF79F30-C35C-438E-8C53-01D267CD8E45}" presName="parTrans" presStyleLbl="sibTrans2D1" presStyleIdx="0" presStyleCnt="3"/>
      <dgm:spPr/>
      <dgm:t>
        <a:bodyPr/>
        <a:lstStyle/>
        <a:p>
          <a:endParaRPr lang="ru-RU"/>
        </a:p>
      </dgm:t>
    </dgm:pt>
    <dgm:pt modelId="{4D30B781-5602-4CCB-A88F-DC30067313D4}" type="pres">
      <dgm:prSet presAssocID="{6AF79F30-C35C-438E-8C53-01D267CD8E45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0C365DD-A395-470D-A5E5-0A07679FEF6D}" type="pres">
      <dgm:prSet presAssocID="{756329AA-BC3E-480C-AEEF-F98752C24618}" presName="node" presStyleLbl="node1" presStyleIdx="0" presStyleCnt="3" custScaleX="130530" custRadScaleRad="104745" custRadScaleInc="-2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3BE1C3-DD84-443B-885A-8E2B51F75A47}" type="pres">
      <dgm:prSet presAssocID="{27D49CF6-B30C-4588-8892-7FC0F697B9D1}" presName="parTrans" presStyleLbl="sibTrans2D1" presStyleIdx="1" presStyleCnt="3"/>
      <dgm:spPr/>
      <dgm:t>
        <a:bodyPr/>
        <a:lstStyle/>
        <a:p>
          <a:endParaRPr lang="ru-RU"/>
        </a:p>
      </dgm:t>
    </dgm:pt>
    <dgm:pt modelId="{AB41DA55-ED79-4C0E-9FCC-AF41AD1FD9F1}" type="pres">
      <dgm:prSet presAssocID="{27D49CF6-B30C-4588-8892-7FC0F697B9D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D0C61378-071E-4887-A007-50E78553378D}" type="pres">
      <dgm:prSet presAssocID="{779548B8-D4D8-4AB1-85BA-45039F237BED}" presName="node" presStyleLbl="node1" presStyleIdx="1" presStyleCnt="3" custScaleX="1502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495A9-2AFD-4386-896E-BF7348F296F8}" type="pres">
      <dgm:prSet presAssocID="{2913604D-0B3A-4B44-B8B5-5E0FBF2879A2}" presName="parTrans" presStyleLbl="sibTrans2D1" presStyleIdx="2" presStyleCnt="3"/>
      <dgm:spPr/>
      <dgm:t>
        <a:bodyPr/>
        <a:lstStyle/>
        <a:p>
          <a:endParaRPr lang="ru-RU"/>
        </a:p>
      </dgm:t>
    </dgm:pt>
    <dgm:pt modelId="{F440C8A9-843A-4787-9205-DB95E72D89E1}" type="pres">
      <dgm:prSet presAssocID="{2913604D-0B3A-4B44-B8B5-5E0FBF2879A2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39E1A5C0-B469-49BF-9890-B5269815578D}" type="pres">
      <dgm:prSet presAssocID="{0A6835F6-19B9-4901-9C42-C71519666783}" presName="node" presStyleLbl="node1" presStyleIdx="2" presStyleCnt="3" custScaleX="1728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FB4F55-2D00-4A15-BCD3-A5DE71973536}" type="presOf" srcId="{0963A498-95F9-4F6D-890A-36628C99C24F}" destId="{7256BA5C-2407-4532-B68C-DF8B2F50225C}" srcOrd="0" destOrd="0" presId="urn:microsoft.com/office/officeart/2005/8/layout/radial5"/>
    <dgm:cxn modelId="{CAD2583C-318A-44D4-8759-F5B082A27950}" type="presOf" srcId="{614CD8C8-BB84-421A-80A4-659D29F68980}" destId="{8BCDB4A6-7D00-4742-9B98-5E5B8F24886A}" srcOrd="0" destOrd="0" presId="urn:microsoft.com/office/officeart/2005/8/layout/radial5"/>
    <dgm:cxn modelId="{B4754E6C-6977-4058-8E94-21BF40076DE6}" srcId="{614CD8C8-BB84-421A-80A4-659D29F68980}" destId="{0A6835F6-19B9-4901-9C42-C71519666783}" srcOrd="2" destOrd="0" parTransId="{2913604D-0B3A-4B44-B8B5-5E0FBF2879A2}" sibTransId="{CE76540D-794E-4C5E-8D10-346D7AB77C47}"/>
    <dgm:cxn modelId="{C11AB60D-3474-4C8A-BEF8-62BE3F9A45F6}" type="presOf" srcId="{6AF79F30-C35C-438E-8C53-01D267CD8E45}" destId="{4D30B781-5602-4CCB-A88F-DC30067313D4}" srcOrd="1" destOrd="0" presId="urn:microsoft.com/office/officeart/2005/8/layout/radial5"/>
    <dgm:cxn modelId="{AF04FA35-588E-4933-90BB-AF492F9BFA75}" type="presOf" srcId="{2913604D-0B3A-4B44-B8B5-5E0FBF2879A2}" destId="{DE1495A9-2AFD-4386-896E-BF7348F296F8}" srcOrd="0" destOrd="0" presId="urn:microsoft.com/office/officeart/2005/8/layout/radial5"/>
    <dgm:cxn modelId="{5D8BC1A5-5CAE-4DDB-808B-437D0CD13895}" srcId="{614CD8C8-BB84-421A-80A4-659D29F68980}" destId="{756329AA-BC3E-480C-AEEF-F98752C24618}" srcOrd="0" destOrd="0" parTransId="{6AF79F30-C35C-438E-8C53-01D267CD8E45}" sibTransId="{98328890-D179-4DB4-B66C-DDD107280822}"/>
    <dgm:cxn modelId="{8C045E6F-3D7C-4D37-9D28-0BA5BF89070A}" type="presOf" srcId="{0A6835F6-19B9-4901-9C42-C71519666783}" destId="{39E1A5C0-B469-49BF-9890-B5269815578D}" srcOrd="0" destOrd="0" presId="urn:microsoft.com/office/officeart/2005/8/layout/radial5"/>
    <dgm:cxn modelId="{211E2A50-4178-4AC6-A848-64C222DC72F2}" type="presOf" srcId="{756329AA-BC3E-480C-AEEF-F98752C24618}" destId="{F0C365DD-A395-470D-A5E5-0A07679FEF6D}" srcOrd="0" destOrd="0" presId="urn:microsoft.com/office/officeart/2005/8/layout/radial5"/>
    <dgm:cxn modelId="{6BDD1E63-A255-4909-B423-9F508386E903}" type="presOf" srcId="{6AF79F30-C35C-438E-8C53-01D267CD8E45}" destId="{DE2D1750-010B-4225-AAE6-6D0E6BCB3A4B}" srcOrd="0" destOrd="0" presId="urn:microsoft.com/office/officeart/2005/8/layout/radial5"/>
    <dgm:cxn modelId="{89E8E2DF-3962-4857-805E-E3120680E85D}" type="presOf" srcId="{2913604D-0B3A-4B44-B8B5-5E0FBF2879A2}" destId="{F440C8A9-843A-4787-9205-DB95E72D89E1}" srcOrd="1" destOrd="0" presId="urn:microsoft.com/office/officeart/2005/8/layout/radial5"/>
    <dgm:cxn modelId="{D69CCDC8-3CFC-4BBE-B460-1AE5E69C296D}" type="presOf" srcId="{27D49CF6-B30C-4588-8892-7FC0F697B9D1}" destId="{613BE1C3-DD84-443B-885A-8E2B51F75A47}" srcOrd="0" destOrd="0" presId="urn:microsoft.com/office/officeart/2005/8/layout/radial5"/>
    <dgm:cxn modelId="{6FD0B417-6A79-47DE-A91C-96206832B575}" srcId="{614CD8C8-BB84-421A-80A4-659D29F68980}" destId="{779548B8-D4D8-4AB1-85BA-45039F237BED}" srcOrd="1" destOrd="0" parTransId="{27D49CF6-B30C-4588-8892-7FC0F697B9D1}" sibTransId="{FB241585-42B0-48E2-A2DA-5589F6CDD3B8}"/>
    <dgm:cxn modelId="{9FB649A8-157E-4AB0-9ECE-311241E23C94}" type="presOf" srcId="{27D49CF6-B30C-4588-8892-7FC0F697B9D1}" destId="{AB41DA55-ED79-4C0E-9FCC-AF41AD1FD9F1}" srcOrd="1" destOrd="0" presId="urn:microsoft.com/office/officeart/2005/8/layout/radial5"/>
    <dgm:cxn modelId="{EC257170-026F-4DC1-9000-6452C1C1752D}" srcId="{0963A498-95F9-4F6D-890A-36628C99C24F}" destId="{614CD8C8-BB84-421A-80A4-659D29F68980}" srcOrd="0" destOrd="0" parTransId="{84279CA6-2165-4F80-B046-5137330D2171}" sibTransId="{DD431492-6616-452D-BB1D-60A94BC0023B}"/>
    <dgm:cxn modelId="{EDABE723-091A-4F9D-8591-3386F800C777}" type="presOf" srcId="{779548B8-D4D8-4AB1-85BA-45039F237BED}" destId="{D0C61378-071E-4887-A007-50E78553378D}" srcOrd="0" destOrd="0" presId="urn:microsoft.com/office/officeart/2005/8/layout/radial5"/>
    <dgm:cxn modelId="{4EA05651-A27D-490C-B1DD-D3663A332B94}" type="presParOf" srcId="{7256BA5C-2407-4532-B68C-DF8B2F50225C}" destId="{8BCDB4A6-7D00-4742-9B98-5E5B8F24886A}" srcOrd="0" destOrd="0" presId="urn:microsoft.com/office/officeart/2005/8/layout/radial5"/>
    <dgm:cxn modelId="{4AE97C1E-254D-41C6-8C88-DA8D086F9F46}" type="presParOf" srcId="{7256BA5C-2407-4532-B68C-DF8B2F50225C}" destId="{DE2D1750-010B-4225-AAE6-6D0E6BCB3A4B}" srcOrd="1" destOrd="0" presId="urn:microsoft.com/office/officeart/2005/8/layout/radial5"/>
    <dgm:cxn modelId="{F8CD8188-3C1D-44D6-B03F-2CF809F11888}" type="presParOf" srcId="{DE2D1750-010B-4225-AAE6-6D0E6BCB3A4B}" destId="{4D30B781-5602-4CCB-A88F-DC30067313D4}" srcOrd="0" destOrd="0" presId="urn:microsoft.com/office/officeart/2005/8/layout/radial5"/>
    <dgm:cxn modelId="{982B7E2B-46E7-4D4C-914A-156FBF7381CF}" type="presParOf" srcId="{7256BA5C-2407-4532-B68C-DF8B2F50225C}" destId="{F0C365DD-A395-470D-A5E5-0A07679FEF6D}" srcOrd="2" destOrd="0" presId="urn:microsoft.com/office/officeart/2005/8/layout/radial5"/>
    <dgm:cxn modelId="{BD269105-0C4F-4A9D-B87E-DDDC80E96910}" type="presParOf" srcId="{7256BA5C-2407-4532-B68C-DF8B2F50225C}" destId="{613BE1C3-DD84-443B-885A-8E2B51F75A47}" srcOrd="3" destOrd="0" presId="urn:microsoft.com/office/officeart/2005/8/layout/radial5"/>
    <dgm:cxn modelId="{2EAD5A27-65B3-4F6E-918E-5F9CF1C7E178}" type="presParOf" srcId="{613BE1C3-DD84-443B-885A-8E2B51F75A47}" destId="{AB41DA55-ED79-4C0E-9FCC-AF41AD1FD9F1}" srcOrd="0" destOrd="0" presId="urn:microsoft.com/office/officeart/2005/8/layout/radial5"/>
    <dgm:cxn modelId="{2E975BDF-15B5-4553-A75A-757802FC0C5A}" type="presParOf" srcId="{7256BA5C-2407-4532-B68C-DF8B2F50225C}" destId="{D0C61378-071E-4887-A007-50E78553378D}" srcOrd="4" destOrd="0" presId="urn:microsoft.com/office/officeart/2005/8/layout/radial5"/>
    <dgm:cxn modelId="{6730D271-7A6B-4393-8F98-51722B6D371D}" type="presParOf" srcId="{7256BA5C-2407-4532-B68C-DF8B2F50225C}" destId="{DE1495A9-2AFD-4386-896E-BF7348F296F8}" srcOrd="5" destOrd="0" presId="urn:microsoft.com/office/officeart/2005/8/layout/radial5"/>
    <dgm:cxn modelId="{2CEDAF3F-29D3-4978-A52B-294DC3017460}" type="presParOf" srcId="{DE1495A9-2AFD-4386-896E-BF7348F296F8}" destId="{F440C8A9-843A-4787-9205-DB95E72D89E1}" srcOrd="0" destOrd="0" presId="urn:microsoft.com/office/officeart/2005/8/layout/radial5"/>
    <dgm:cxn modelId="{58791317-182C-4657-A2CD-3617B58B2E51}" type="presParOf" srcId="{7256BA5C-2407-4532-B68C-DF8B2F50225C}" destId="{39E1A5C0-B469-49BF-9890-B5269815578D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BBC13-1BCE-4EB8-ACC5-C43330563878}">
      <dsp:nvSpPr>
        <dsp:cNvPr id="0" name=""/>
        <dsp:cNvSpPr/>
      </dsp:nvSpPr>
      <dsp:spPr>
        <a:xfrm>
          <a:off x="3661829" y="1150605"/>
          <a:ext cx="2531840" cy="1772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0482"/>
              </a:lnTo>
              <a:lnTo>
                <a:pt x="2531840" y="1450482"/>
              </a:lnTo>
              <a:lnTo>
                <a:pt x="2531840" y="1772205"/>
              </a:lnTo>
            </a:path>
          </a:pathLst>
        </a:custGeom>
        <a:noFill/>
        <a:ln w="425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22942-8DEB-4BD6-B08F-FF2A253F80CF}">
      <dsp:nvSpPr>
        <dsp:cNvPr id="0" name=""/>
        <dsp:cNvSpPr/>
      </dsp:nvSpPr>
      <dsp:spPr>
        <a:xfrm>
          <a:off x="1728532" y="1150605"/>
          <a:ext cx="1933296" cy="897914"/>
        </a:xfrm>
        <a:custGeom>
          <a:avLst/>
          <a:gdLst/>
          <a:ahLst/>
          <a:cxnLst/>
          <a:rect l="0" t="0" r="0" b="0"/>
          <a:pathLst>
            <a:path>
              <a:moveTo>
                <a:pt x="1933296" y="0"/>
              </a:moveTo>
              <a:lnTo>
                <a:pt x="1933296" y="576191"/>
              </a:lnTo>
              <a:lnTo>
                <a:pt x="0" y="576191"/>
              </a:lnTo>
              <a:lnTo>
                <a:pt x="0" y="897914"/>
              </a:lnTo>
            </a:path>
          </a:pathLst>
        </a:custGeom>
        <a:noFill/>
        <a:ln w="425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4FE6FA-36CE-43C0-8DD5-6DA2222798FB}">
      <dsp:nvSpPr>
        <dsp:cNvPr id="0" name=""/>
        <dsp:cNvSpPr/>
      </dsp:nvSpPr>
      <dsp:spPr>
        <a:xfrm>
          <a:off x="1676122" y="191134"/>
          <a:ext cx="3971414" cy="9594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860000"/>
              </a:solidFill>
              <a:latin typeface="Arial Black" pitchFamily="34" charset="0"/>
              <a:cs typeface="Arial" pitchFamily="34" charset="0"/>
            </a:rPr>
            <a:t>Основные  понятия</a:t>
          </a:r>
          <a:endParaRPr lang="ru-RU" sz="3200" kern="1200" dirty="0">
            <a:solidFill>
              <a:srgbClr val="860000"/>
            </a:solidFill>
            <a:latin typeface="Arial Black" pitchFamily="34" charset="0"/>
          </a:endParaRPr>
        </a:p>
      </dsp:txBody>
      <dsp:txXfrm>
        <a:off x="1676122" y="191134"/>
        <a:ext cx="3971414" cy="959470"/>
      </dsp:txXfrm>
    </dsp:sp>
    <dsp:sp modelId="{BA280267-3F32-4F12-B4FB-D7B7A3811DEB}">
      <dsp:nvSpPr>
        <dsp:cNvPr id="0" name=""/>
        <dsp:cNvSpPr/>
      </dsp:nvSpPr>
      <dsp:spPr>
        <a:xfrm>
          <a:off x="33050" y="2048519"/>
          <a:ext cx="3390964" cy="17428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Эврика</a:t>
          </a:r>
          <a:r>
            <a:rPr lang="ru-RU" sz="2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– наука о процессах и методах открытия нового 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33050" y="2048519"/>
        <a:ext cx="3390964" cy="1742867"/>
      </dsp:txXfrm>
    </dsp:sp>
    <dsp:sp modelId="{213A1005-E5C5-47A9-AE9D-F3ACAB7FC833}">
      <dsp:nvSpPr>
        <dsp:cNvPr id="0" name=""/>
        <dsp:cNvSpPr/>
      </dsp:nvSpPr>
      <dsp:spPr>
        <a:xfrm>
          <a:off x="4039517" y="2922810"/>
          <a:ext cx="4308304" cy="17814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Эвристическое мышление </a:t>
          </a:r>
          <a:r>
            <a:rPr lang="ru-RU" sz="2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– </a:t>
          </a:r>
          <a:r>
            <a:rPr lang="ru-RU" sz="28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мышление</a:t>
          </a:r>
          <a:r>
            <a:rPr lang="ru-RU" sz="2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состоящее в решении нестандартных задач</a:t>
          </a:r>
          <a:endParaRPr lang="ru-RU" sz="3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039517" y="2922810"/>
        <a:ext cx="4308304" cy="17814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A6312-FC96-4B94-BEBA-71BE815985D3}">
      <dsp:nvSpPr>
        <dsp:cNvPr id="0" name=""/>
        <dsp:cNvSpPr/>
      </dsp:nvSpPr>
      <dsp:spPr>
        <a:xfrm>
          <a:off x="0" y="850720"/>
          <a:ext cx="777686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77B74C-6536-4ADA-B5B3-9EFE7309E635}">
      <dsp:nvSpPr>
        <dsp:cNvPr id="0" name=""/>
        <dsp:cNvSpPr/>
      </dsp:nvSpPr>
      <dsp:spPr>
        <a:xfrm>
          <a:off x="388843" y="168943"/>
          <a:ext cx="6307899" cy="8588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Развивать внимание и зрительную память</a:t>
          </a:r>
          <a:endParaRPr lang="ru-RU" sz="2400" b="1" kern="1200" dirty="0">
            <a:latin typeface="Arial" pitchFamily="34" charset="0"/>
            <a:cs typeface="Arial" pitchFamily="34" charset="0"/>
          </a:endParaRPr>
        </a:p>
      </dsp:txBody>
      <dsp:txXfrm>
        <a:off x="430771" y="210871"/>
        <a:ext cx="6224043" cy="775041"/>
      </dsp:txXfrm>
    </dsp:sp>
    <dsp:sp modelId="{B4428915-F7F6-4E88-A83E-560805BCC530}">
      <dsp:nvSpPr>
        <dsp:cNvPr id="0" name=""/>
        <dsp:cNvSpPr/>
      </dsp:nvSpPr>
      <dsp:spPr>
        <a:xfrm>
          <a:off x="0" y="1866697"/>
          <a:ext cx="777686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hueOff val="-2266801"/>
              <a:satOff val="1309"/>
              <a:lumOff val="-24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7C196F-D56C-4CCC-8F0E-FF6B646AD2A5}">
      <dsp:nvSpPr>
        <dsp:cNvPr id="0" name=""/>
        <dsp:cNvSpPr/>
      </dsp:nvSpPr>
      <dsp:spPr>
        <a:xfrm>
          <a:off x="388843" y="1217920"/>
          <a:ext cx="6307899" cy="825896"/>
        </a:xfrm>
        <a:prstGeom prst="roundRect">
          <a:avLst/>
        </a:prstGeom>
        <a:solidFill>
          <a:schemeClr val="accent2">
            <a:hueOff val="-2266801"/>
            <a:satOff val="1309"/>
            <a:lumOff val="-2402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Развивать пространственные представления</a:t>
          </a:r>
          <a:endParaRPr lang="ru-RU" sz="2400" b="1" kern="1200" dirty="0">
            <a:latin typeface="Arial" pitchFamily="34" charset="0"/>
            <a:cs typeface="Arial" pitchFamily="34" charset="0"/>
          </a:endParaRPr>
        </a:p>
      </dsp:txBody>
      <dsp:txXfrm>
        <a:off x="429160" y="1258237"/>
        <a:ext cx="6227265" cy="745262"/>
      </dsp:txXfrm>
    </dsp:sp>
    <dsp:sp modelId="{D704E1AB-FB36-4E9D-8AE2-C85CFBB72500}">
      <dsp:nvSpPr>
        <dsp:cNvPr id="0" name=""/>
        <dsp:cNvSpPr/>
      </dsp:nvSpPr>
      <dsp:spPr>
        <a:xfrm>
          <a:off x="0" y="2784690"/>
          <a:ext cx="777686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hueOff val="-4533601"/>
              <a:satOff val="2618"/>
              <a:lumOff val="-4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BA7746-2444-4B0E-8120-5F5760B1F8F7}">
      <dsp:nvSpPr>
        <dsp:cNvPr id="0" name=""/>
        <dsp:cNvSpPr/>
      </dsp:nvSpPr>
      <dsp:spPr>
        <a:xfrm>
          <a:off x="388843" y="2233897"/>
          <a:ext cx="6307899" cy="727913"/>
        </a:xfrm>
        <a:prstGeom prst="roundRect">
          <a:avLst/>
        </a:prstGeom>
        <a:solidFill>
          <a:schemeClr val="accent2">
            <a:hueOff val="-4533601"/>
            <a:satOff val="2618"/>
            <a:lumOff val="-4804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Развивать  конструктивные способности</a:t>
          </a:r>
          <a:endParaRPr lang="ru-RU" sz="2400" b="1" kern="1200" dirty="0">
            <a:latin typeface="Arial" pitchFamily="34" charset="0"/>
            <a:cs typeface="Arial" pitchFamily="34" charset="0"/>
          </a:endParaRPr>
        </a:p>
      </dsp:txBody>
      <dsp:txXfrm>
        <a:off x="424377" y="2269431"/>
        <a:ext cx="6236831" cy="656845"/>
      </dsp:txXfrm>
    </dsp:sp>
    <dsp:sp modelId="{25E1DD02-A314-41FD-8B19-6C7C6774F9EB}">
      <dsp:nvSpPr>
        <dsp:cNvPr id="0" name=""/>
        <dsp:cNvSpPr/>
      </dsp:nvSpPr>
      <dsp:spPr>
        <a:xfrm>
          <a:off x="0" y="3740786"/>
          <a:ext cx="777686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hueOff val="-6800402"/>
              <a:satOff val="3927"/>
              <a:lumOff val="-72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C4B85-91C2-4A5B-AD88-AC9F89404E34}">
      <dsp:nvSpPr>
        <dsp:cNvPr id="0" name=""/>
        <dsp:cNvSpPr/>
      </dsp:nvSpPr>
      <dsp:spPr>
        <a:xfrm>
          <a:off x="388843" y="3151890"/>
          <a:ext cx="6307899" cy="766015"/>
        </a:xfrm>
        <a:prstGeom prst="roundRect">
          <a:avLst/>
        </a:prstGeom>
        <a:solidFill>
          <a:schemeClr val="accent2">
            <a:hueOff val="-6800402"/>
            <a:satOff val="3927"/>
            <a:lumOff val="-7205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Развивать воображение, смекалку и сообразительность</a:t>
          </a:r>
          <a:endParaRPr lang="ru-RU" sz="2400" b="1" kern="1200" dirty="0">
            <a:latin typeface="Arial" pitchFamily="34" charset="0"/>
            <a:cs typeface="Arial" pitchFamily="34" charset="0"/>
          </a:endParaRPr>
        </a:p>
      </dsp:txBody>
      <dsp:txXfrm>
        <a:off x="426237" y="3189284"/>
        <a:ext cx="6233111" cy="691227"/>
      </dsp:txXfrm>
    </dsp:sp>
    <dsp:sp modelId="{2B44FF64-CA00-4A50-9237-0618F9DF66EF}">
      <dsp:nvSpPr>
        <dsp:cNvPr id="0" name=""/>
        <dsp:cNvSpPr/>
      </dsp:nvSpPr>
      <dsp:spPr>
        <a:xfrm>
          <a:off x="0" y="4785240"/>
          <a:ext cx="777686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hueOff val="-9067202"/>
              <a:satOff val="5236"/>
              <a:lumOff val="-96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BB7A4-ABFE-48D9-97EF-B16866038901}">
      <dsp:nvSpPr>
        <dsp:cNvPr id="0" name=""/>
        <dsp:cNvSpPr/>
      </dsp:nvSpPr>
      <dsp:spPr>
        <a:xfrm>
          <a:off x="388843" y="4107986"/>
          <a:ext cx="6307899" cy="854373"/>
        </a:xfrm>
        <a:prstGeom prst="roundRect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Развивать логическое и творческое мышление</a:t>
          </a:r>
          <a:endParaRPr lang="ru-RU" sz="2400" b="1" kern="1200" dirty="0">
            <a:latin typeface="Arial" pitchFamily="34" charset="0"/>
            <a:cs typeface="Arial" pitchFamily="34" charset="0"/>
          </a:endParaRPr>
        </a:p>
      </dsp:txBody>
      <dsp:txXfrm>
        <a:off x="430550" y="4149693"/>
        <a:ext cx="6224485" cy="7709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CDB4A6-7D00-4742-9B98-5E5B8F24886A}">
      <dsp:nvSpPr>
        <dsp:cNvPr id="0" name=""/>
        <dsp:cNvSpPr/>
      </dsp:nvSpPr>
      <dsp:spPr>
        <a:xfrm>
          <a:off x="2781843" y="2232233"/>
          <a:ext cx="2223510" cy="18560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Серии игр</a:t>
          </a:r>
          <a:endParaRPr lang="ru-RU" sz="3200" b="1" kern="1200" dirty="0"/>
        </a:p>
      </dsp:txBody>
      <dsp:txXfrm>
        <a:off x="3107469" y="2504043"/>
        <a:ext cx="1572258" cy="1312414"/>
      </dsp:txXfrm>
    </dsp:sp>
    <dsp:sp modelId="{DE2D1750-010B-4225-AAE6-6D0E6BCB3A4B}">
      <dsp:nvSpPr>
        <dsp:cNvPr id="0" name=""/>
        <dsp:cNvSpPr/>
      </dsp:nvSpPr>
      <dsp:spPr>
        <a:xfrm rot="16145575">
          <a:off x="3776272" y="1734259"/>
          <a:ext cx="199489" cy="6310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3806669" y="1890389"/>
        <a:ext cx="139642" cy="378631"/>
      </dsp:txXfrm>
    </dsp:sp>
    <dsp:sp modelId="{F0C365DD-A395-470D-A5E5-0A07679FEF6D}">
      <dsp:nvSpPr>
        <dsp:cNvPr id="0" name=""/>
        <dsp:cNvSpPr/>
      </dsp:nvSpPr>
      <dsp:spPr>
        <a:xfrm>
          <a:off x="2646915" y="0"/>
          <a:ext cx="2422681" cy="185603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Arial Black" pitchFamily="34" charset="0"/>
              <a:cs typeface="Arial" pitchFamily="34" charset="0"/>
            </a:rPr>
            <a:t>Уголки</a:t>
          </a:r>
          <a:endParaRPr lang="ru-RU" sz="3200" b="1" kern="1200" dirty="0">
            <a:latin typeface="Arial Black" pitchFamily="34" charset="0"/>
            <a:cs typeface="Arial" pitchFamily="34" charset="0"/>
          </a:endParaRPr>
        </a:p>
      </dsp:txBody>
      <dsp:txXfrm>
        <a:off x="3001708" y="271810"/>
        <a:ext cx="1713095" cy="1312414"/>
      </dsp:txXfrm>
    </dsp:sp>
    <dsp:sp modelId="{613BE1C3-DD84-443B-885A-8E2B51F75A47}">
      <dsp:nvSpPr>
        <dsp:cNvPr id="0" name=""/>
        <dsp:cNvSpPr/>
      </dsp:nvSpPr>
      <dsp:spPr>
        <a:xfrm rot="2173856">
          <a:off x="4808279" y="3636697"/>
          <a:ext cx="332374" cy="6310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4533601"/>
                <a:satOff val="2618"/>
                <a:lumOff val="-4804"/>
                <a:alphaOff val="0"/>
                <a:shade val="45000"/>
                <a:satMod val="155000"/>
              </a:schemeClr>
            </a:gs>
            <a:gs pos="60000">
              <a:schemeClr val="accent2">
                <a:hueOff val="-4533601"/>
                <a:satOff val="2618"/>
                <a:lumOff val="-4804"/>
                <a:alphaOff val="0"/>
                <a:shade val="95000"/>
                <a:satMod val="150000"/>
              </a:schemeClr>
            </a:gs>
            <a:gs pos="100000">
              <a:schemeClr val="accent2">
                <a:hueOff val="-4533601"/>
                <a:satOff val="2618"/>
                <a:lumOff val="-4804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4817919" y="3733440"/>
        <a:ext cx="232662" cy="378631"/>
      </dsp:txXfrm>
    </dsp:sp>
    <dsp:sp modelId="{D0C61378-071E-4887-A007-50E78553378D}">
      <dsp:nvSpPr>
        <dsp:cNvPr id="0" name=""/>
        <dsp:cNvSpPr/>
      </dsp:nvSpPr>
      <dsp:spPr>
        <a:xfrm>
          <a:off x="4778102" y="3902043"/>
          <a:ext cx="2788840" cy="1856034"/>
        </a:xfrm>
        <a:prstGeom prst="ellipse">
          <a:avLst/>
        </a:prstGeom>
        <a:gradFill rotWithShape="0">
          <a:gsLst>
            <a:gs pos="0">
              <a:schemeClr val="accent2">
                <a:hueOff val="-4533601"/>
                <a:satOff val="2618"/>
                <a:lumOff val="-4804"/>
                <a:alphaOff val="0"/>
                <a:shade val="45000"/>
                <a:satMod val="155000"/>
              </a:schemeClr>
            </a:gs>
            <a:gs pos="60000">
              <a:schemeClr val="accent2">
                <a:hueOff val="-4533601"/>
                <a:satOff val="2618"/>
                <a:lumOff val="-4804"/>
                <a:alphaOff val="0"/>
                <a:shade val="95000"/>
                <a:satMod val="150000"/>
              </a:schemeClr>
            </a:gs>
            <a:gs pos="100000">
              <a:schemeClr val="accent2">
                <a:hueOff val="-4533601"/>
                <a:satOff val="2618"/>
                <a:lumOff val="-4804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Arial Black" pitchFamily="34" charset="0"/>
              <a:cs typeface="Arial" pitchFamily="34" charset="0"/>
            </a:rPr>
            <a:t>Загадка</a:t>
          </a:r>
          <a:endParaRPr lang="ru-RU" sz="2800" b="1" kern="1200" dirty="0">
            <a:latin typeface="Arial Black" pitchFamily="34" charset="0"/>
            <a:cs typeface="Arial" pitchFamily="34" charset="0"/>
          </a:endParaRPr>
        </a:p>
      </dsp:txBody>
      <dsp:txXfrm>
        <a:off x="5186518" y="4173853"/>
        <a:ext cx="1972008" cy="1312414"/>
      </dsp:txXfrm>
    </dsp:sp>
    <dsp:sp modelId="{DE1495A9-2AFD-4386-896E-BF7348F296F8}">
      <dsp:nvSpPr>
        <dsp:cNvPr id="0" name=""/>
        <dsp:cNvSpPr/>
      </dsp:nvSpPr>
      <dsp:spPr>
        <a:xfrm rot="8585876">
          <a:off x="2725566" y="3617691"/>
          <a:ext cx="277231" cy="6310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shade val="45000"/>
                <a:satMod val="155000"/>
              </a:schemeClr>
            </a:gs>
            <a:gs pos="60000">
              <a:schemeClr val="accent2">
                <a:hueOff val="-9067202"/>
                <a:satOff val="5236"/>
                <a:lumOff val="-9607"/>
                <a:alphaOff val="0"/>
                <a:shade val="95000"/>
                <a:satMod val="15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2800404" y="3718932"/>
        <a:ext cx="194062" cy="378631"/>
      </dsp:txXfrm>
    </dsp:sp>
    <dsp:sp modelId="{39E1A5C0-B469-49BF-9890-B5269815578D}">
      <dsp:nvSpPr>
        <dsp:cNvPr id="0" name=""/>
        <dsp:cNvSpPr/>
      </dsp:nvSpPr>
      <dsp:spPr>
        <a:xfrm>
          <a:off x="65905" y="3902043"/>
          <a:ext cx="3207765" cy="1856034"/>
        </a:xfrm>
        <a:prstGeom prst="ellipse">
          <a:avLst/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shade val="45000"/>
                <a:satMod val="155000"/>
              </a:schemeClr>
            </a:gs>
            <a:gs pos="60000">
              <a:schemeClr val="accent2">
                <a:hueOff val="-9067202"/>
                <a:satOff val="5236"/>
                <a:lumOff val="-9607"/>
                <a:alphaOff val="0"/>
                <a:shade val="95000"/>
                <a:satMod val="15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latin typeface="Arial Black" pitchFamily="34" charset="0"/>
              <a:cs typeface="Arial" pitchFamily="34" charset="0"/>
            </a:rPr>
            <a:t>Собирайка</a:t>
          </a:r>
          <a:endParaRPr lang="ru-RU" sz="2800" b="1" kern="1200" dirty="0">
            <a:latin typeface="Arial Black" pitchFamily="34" charset="0"/>
            <a:cs typeface="Arial" pitchFamily="34" charset="0"/>
          </a:endParaRPr>
        </a:p>
      </dsp:txBody>
      <dsp:txXfrm>
        <a:off x="535671" y="4173853"/>
        <a:ext cx="2268233" cy="1312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#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E7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352928" cy="11887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Муниципальное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дошкольное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образовательное учреждение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«Детский сад п. Заря»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500306"/>
            <a:ext cx="808214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rgbClr val="000D26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Игры-головоломки как средство развития</a:t>
            </a:r>
          </a:p>
          <a:p>
            <a:pPr algn="ctr"/>
            <a:r>
              <a:rPr lang="ru-RU" sz="2800" b="1" dirty="0" smtClean="0">
                <a:ln w="12700">
                  <a:solidFill>
                    <a:srgbClr val="000D26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эвристического мышления у дошкольников</a:t>
            </a:r>
            <a:endParaRPr lang="ru-RU" sz="2800" b="1" dirty="0">
              <a:ln w="12700">
                <a:solidFill>
                  <a:srgbClr val="000D26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5445224"/>
            <a:ext cx="2232248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Соколова Я.В.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воспитатель,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ВКК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категория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http://kiss-kids.ru/wp-content/uploads/2013/08/Pazzl_Masha_i_Medv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3500438"/>
            <a:ext cx="2976570" cy="29319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907704" y="1772816"/>
            <a:ext cx="4176464" cy="4320480"/>
            <a:chOff x="2699792" y="1700808"/>
            <a:chExt cx="3384376" cy="3312368"/>
          </a:xfrm>
        </p:grpSpPr>
        <p:sp>
          <p:nvSpPr>
            <p:cNvPr id="3" name="Куб 2"/>
            <p:cNvSpPr/>
            <p:nvPr/>
          </p:nvSpPr>
          <p:spPr>
            <a:xfrm>
              <a:off x="2699792" y="3140968"/>
              <a:ext cx="1944216" cy="187220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Куб 3"/>
            <p:cNvSpPr/>
            <p:nvPr/>
          </p:nvSpPr>
          <p:spPr>
            <a:xfrm>
              <a:off x="4139952" y="3140968"/>
              <a:ext cx="1944216" cy="187220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2699792" y="1700808"/>
              <a:ext cx="1944216" cy="187220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627784" y="764704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Стул</a:t>
            </a:r>
            <a:r>
              <a:rPr lang="ru-RU" sz="4000" b="1" dirty="0" smtClean="0">
                <a:solidFill>
                  <a:srgbClr val="000D2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rgbClr val="000D2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2051720" y="1268760"/>
            <a:ext cx="4824536" cy="4536504"/>
            <a:chOff x="1547664" y="1268760"/>
            <a:chExt cx="3168352" cy="3024336"/>
          </a:xfrm>
        </p:grpSpPr>
        <p:sp>
          <p:nvSpPr>
            <p:cNvPr id="3" name="Куб 2"/>
            <p:cNvSpPr/>
            <p:nvPr/>
          </p:nvSpPr>
          <p:spPr>
            <a:xfrm>
              <a:off x="1907704" y="2420888"/>
              <a:ext cx="1584176" cy="151216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Куб 6"/>
            <p:cNvSpPr/>
            <p:nvPr/>
          </p:nvSpPr>
          <p:spPr>
            <a:xfrm>
              <a:off x="3131840" y="2420888"/>
              <a:ext cx="1584176" cy="151216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Куб 1"/>
            <p:cNvSpPr/>
            <p:nvPr/>
          </p:nvSpPr>
          <p:spPr>
            <a:xfrm>
              <a:off x="1547664" y="2780928"/>
              <a:ext cx="1584176" cy="151216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2771800" y="2780928"/>
              <a:ext cx="1584176" cy="151216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3131840" y="1268760"/>
              <a:ext cx="1584176" cy="151216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Куб 3"/>
            <p:cNvSpPr/>
            <p:nvPr/>
          </p:nvSpPr>
          <p:spPr>
            <a:xfrm>
              <a:off x="2771800" y="1628800"/>
              <a:ext cx="1584176" cy="151216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043608" y="62068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Кресло 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259632" y="1700808"/>
            <a:ext cx="6480720" cy="4392488"/>
            <a:chOff x="1619672" y="2636912"/>
            <a:chExt cx="3600400" cy="2592288"/>
          </a:xfrm>
        </p:grpSpPr>
        <p:sp>
          <p:nvSpPr>
            <p:cNvPr id="2" name="Куб 1"/>
            <p:cNvSpPr/>
            <p:nvPr/>
          </p:nvSpPr>
          <p:spPr>
            <a:xfrm>
              <a:off x="1979712" y="3573016"/>
              <a:ext cx="1296144" cy="1296144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Куб 3"/>
            <p:cNvSpPr/>
            <p:nvPr/>
          </p:nvSpPr>
          <p:spPr>
            <a:xfrm>
              <a:off x="1619672" y="3933056"/>
              <a:ext cx="1296144" cy="1296144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Куб 7"/>
            <p:cNvSpPr/>
            <p:nvPr/>
          </p:nvSpPr>
          <p:spPr>
            <a:xfrm>
              <a:off x="1979712" y="2636912"/>
              <a:ext cx="1296144" cy="1296144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2915816" y="3573016"/>
              <a:ext cx="1296144" cy="1296144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Куб 2"/>
            <p:cNvSpPr/>
            <p:nvPr/>
          </p:nvSpPr>
          <p:spPr>
            <a:xfrm>
              <a:off x="2627784" y="3933056"/>
              <a:ext cx="1296144" cy="1296144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3923928" y="3645024"/>
              <a:ext cx="1296144" cy="1296144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Куб 6"/>
            <p:cNvSpPr/>
            <p:nvPr/>
          </p:nvSpPr>
          <p:spPr>
            <a:xfrm>
              <a:off x="3635896" y="3933056"/>
              <a:ext cx="1296144" cy="1296144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2915816" y="2636912"/>
              <a:ext cx="1296144" cy="1296144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Куб 9"/>
            <p:cNvSpPr/>
            <p:nvPr/>
          </p:nvSpPr>
          <p:spPr>
            <a:xfrm>
              <a:off x="3923928" y="2636912"/>
              <a:ext cx="1296144" cy="1296144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131840" y="548680"/>
            <a:ext cx="21419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Диван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404664"/>
            <a:ext cx="55446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Игра-головоломка «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Собирайка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»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7164288" y="1700808"/>
            <a:ext cx="1512168" cy="2160240"/>
            <a:chOff x="1475656" y="2204864"/>
            <a:chExt cx="1512168" cy="2160240"/>
          </a:xfrm>
        </p:grpSpPr>
        <p:sp>
          <p:nvSpPr>
            <p:cNvPr id="3" name="Куб 2"/>
            <p:cNvSpPr/>
            <p:nvPr/>
          </p:nvSpPr>
          <p:spPr>
            <a:xfrm>
              <a:off x="1475656" y="3501008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Куб 7"/>
            <p:cNvSpPr/>
            <p:nvPr/>
          </p:nvSpPr>
          <p:spPr>
            <a:xfrm>
              <a:off x="1475656" y="2852936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Куб 6"/>
            <p:cNvSpPr/>
            <p:nvPr/>
          </p:nvSpPr>
          <p:spPr>
            <a:xfrm>
              <a:off x="1475656" y="2204864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2123728" y="2204864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516216" y="4149080"/>
            <a:ext cx="1512168" cy="2160240"/>
            <a:chOff x="1475656" y="2204864"/>
            <a:chExt cx="1512168" cy="2160240"/>
          </a:xfrm>
        </p:grpSpPr>
        <p:sp>
          <p:nvSpPr>
            <p:cNvPr id="16" name="Куб 15"/>
            <p:cNvSpPr/>
            <p:nvPr/>
          </p:nvSpPr>
          <p:spPr>
            <a:xfrm>
              <a:off x="1475656" y="3501008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Куб 16"/>
            <p:cNvSpPr/>
            <p:nvPr/>
          </p:nvSpPr>
          <p:spPr>
            <a:xfrm>
              <a:off x="1475656" y="2852936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Куб 17"/>
            <p:cNvSpPr/>
            <p:nvPr/>
          </p:nvSpPr>
          <p:spPr>
            <a:xfrm>
              <a:off x="1475656" y="2204864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Куб 18"/>
            <p:cNvSpPr/>
            <p:nvPr/>
          </p:nvSpPr>
          <p:spPr>
            <a:xfrm>
              <a:off x="2123728" y="2204864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5076056" y="1700808"/>
            <a:ext cx="1512168" cy="2160240"/>
            <a:chOff x="1475656" y="2204864"/>
            <a:chExt cx="1512168" cy="2160240"/>
          </a:xfrm>
        </p:grpSpPr>
        <p:sp>
          <p:nvSpPr>
            <p:cNvPr id="21" name="Куб 20"/>
            <p:cNvSpPr/>
            <p:nvPr/>
          </p:nvSpPr>
          <p:spPr>
            <a:xfrm>
              <a:off x="1475656" y="3501008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Куб 21"/>
            <p:cNvSpPr/>
            <p:nvPr/>
          </p:nvSpPr>
          <p:spPr>
            <a:xfrm>
              <a:off x="1475656" y="2852936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Куб 22"/>
            <p:cNvSpPr/>
            <p:nvPr/>
          </p:nvSpPr>
          <p:spPr>
            <a:xfrm>
              <a:off x="1475656" y="2204864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Куб 23"/>
            <p:cNvSpPr/>
            <p:nvPr/>
          </p:nvSpPr>
          <p:spPr>
            <a:xfrm>
              <a:off x="2123728" y="2204864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2555776" y="1772816"/>
            <a:ext cx="1512168" cy="2160240"/>
            <a:chOff x="107504" y="1988840"/>
            <a:chExt cx="1512168" cy="2160240"/>
          </a:xfrm>
        </p:grpSpPr>
        <p:sp>
          <p:nvSpPr>
            <p:cNvPr id="29" name="Куб 28"/>
            <p:cNvSpPr/>
            <p:nvPr/>
          </p:nvSpPr>
          <p:spPr>
            <a:xfrm>
              <a:off x="107504" y="1988840"/>
              <a:ext cx="936104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Куб 24"/>
            <p:cNvSpPr/>
            <p:nvPr/>
          </p:nvSpPr>
          <p:spPr>
            <a:xfrm>
              <a:off x="755576" y="3284984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Куб 25"/>
            <p:cNvSpPr/>
            <p:nvPr/>
          </p:nvSpPr>
          <p:spPr>
            <a:xfrm>
              <a:off x="755576" y="2636912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Куб 27"/>
            <p:cNvSpPr/>
            <p:nvPr/>
          </p:nvSpPr>
          <p:spPr>
            <a:xfrm>
              <a:off x="755576" y="1988840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857224" y="4214818"/>
            <a:ext cx="1512168" cy="2160240"/>
            <a:chOff x="107504" y="1988840"/>
            <a:chExt cx="1512168" cy="2160240"/>
          </a:xfrm>
        </p:grpSpPr>
        <p:sp>
          <p:nvSpPr>
            <p:cNvPr id="32" name="Куб 31"/>
            <p:cNvSpPr/>
            <p:nvPr/>
          </p:nvSpPr>
          <p:spPr>
            <a:xfrm>
              <a:off x="107504" y="1988840"/>
              <a:ext cx="936104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Куб 32"/>
            <p:cNvSpPr/>
            <p:nvPr/>
          </p:nvSpPr>
          <p:spPr>
            <a:xfrm>
              <a:off x="755576" y="3284984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Куб 33"/>
            <p:cNvSpPr/>
            <p:nvPr/>
          </p:nvSpPr>
          <p:spPr>
            <a:xfrm>
              <a:off x="755576" y="2636912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Куб 34"/>
            <p:cNvSpPr/>
            <p:nvPr/>
          </p:nvSpPr>
          <p:spPr>
            <a:xfrm>
              <a:off x="755576" y="1988840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395536" y="1772816"/>
            <a:ext cx="1512168" cy="2160240"/>
            <a:chOff x="107504" y="1988840"/>
            <a:chExt cx="1512168" cy="2160240"/>
          </a:xfrm>
        </p:grpSpPr>
        <p:sp>
          <p:nvSpPr>
            <p:cNvPr id="37" name="Куб 36"/>
            <p:cNvSpPr/>
            <p:nvPr/>
          </p:nvSpPr>
          <p:spPr>
            <a:xfrm>
              <a:off x="107504" y="1988840"/>
              <a:ext cx="936104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Куб 37"/>
            <p:cNvSpPr/>
            <p:nvPr/>
          </p:nvSpPr>
          <p:spPr>
            <a:xfrm>
              <a:off x="755576" y="3284984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Куб 38"/>
            <p:cNvSpPr/>
            <p:nvPr/>
          </p:nvSpPr>
          <p:spPr>
            <a:xfrm>
              <a:off x="755576" y="2636912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Куб 39"/>
            <p:cNvSpPr/>
            <p:nvPr/>
          </p:nvSpPr>
          <p:spPr>
            <a:xfrm>
              <a:off x="755576" y="1988840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3779912" y="4725144"/>
            <a:ext cx="1512168" cy="1368152"/>
            <a:chOff x="3419872" y="4725144"/>
            <a:chExt cx="1512168" cy="1368152"/>
          </a:xfrm>
        </p:grpSpPr>
        <p:sp>
          <p:nvSpPr>
            <p:cNvPr id="42" name="Куб 41"/>
            <p:cNvSpPr/>
            <p:nvPr/>
          </p:nvSpPr>
          <p:spPr>
            <a:xfrm>
              <a:off x="3419872" y="5301208"/>
              <a:ext cx="864096" cy="79208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Куб 42"/>
            <p:cNvSpPr/>
            <p:nvPr/>
          </p:nvSpPr>
          <p:spPr>
            <a:xfrm>
              <a:off x="4067944" y="5301208"/>
              <a:ext cx="864096" cy="79208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Куб 40"/>
            <p:cNvSpPr/>
            <p:nvPr/>
          </p:nvSpPr>
          <p:spPr>
            <a:xfrm>
              <a:off x="3419872" y="4725144"/>
              <a:ext cx="864096" cy="79208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404664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Кровати 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755576" y="1484784"/>
            <a:ext cx="3600400" cy="1440160"/>
            <a:chOff x="1043608" y="980728"/>
            <a:chExt cx="3600400" cy="1440160"/>
          </a:xfrm>
        </p:grpSpPr>
        <p:sp>
          <p:nvSpPr>
            <p:cNvPr id="3" name="Куб 2"/>
            <p:cNvSpPr/>
            <p:nvPr/>
          </p:nvSpPr>
          <p:spPr>
            <a:xfrm>
              <a:off x="1187624" y="15567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Куб 6"/>
            <p:cNvSpPr/>
            <p:nvPr/>
          </p:nvSpPr>
          <p:spPr>
            <a:xfrm>
              <a:off x="1763688" y="15567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Куб 7"/>
            <p:cNvSpPr/>
            <p:nvPr/>
          </p:nvSpPr>
          <p:spPr>
            <a:xfrm>
              <a:off x="2267744" y="15567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2771800" y="15567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3347864" y="15567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Куб 3"/>
            <p:cNvSpPr/>
            <p:nvPr/>
          </p:nvSpPr>
          <p:spPr>
            <a:xfrm>
              <a:off x="3923928" y="15567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1043608" y="170080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Куб 11"/>
            <p:cNvSpPr/>
            <p:nvPr/>
          </p:nvSpPr>
          <p:spPr>
            <a:xfrm>
              <a:off x="1547664" y="170080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Куб 13"/>
            <p:cNvSpPr/>
            <p:nvPr/>
          </p:nvSpPr>
          <p:spPr>
            <a:xfrm>
              <a:off x="2123728" y="170080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Куб 10"/>
            <p:cNvSpPr/>
            <p:nvPr/>
          </p:nvSpPr>
          <p:spPr>
            <a:xfrm>
              <a:off x="2627784" y="170080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Куб 9"/>
            <p:cNvSpPr/>
            <p:nvPr/>
          </p:nvSpPr>
          <p:spPr>
            <a:xfrm>
              <a:off x="3203848" y="170080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Куб 12"/>
            <p:cNvSpPr/>
            <p:nvPr/>
          </p:nvSpPr>
          <p:spPr>
            <a:xfrm>
              <a:off x="3779912" y="170080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Куб 14"/>
            <p:cNvSpPr/>
            <p:nvPr/>
          </p:nvSpPr>
          <p:spPr>
            <a:xfrm>
              <a:off x="1187624" y="1052736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Куб 15"/>
            <p:cNvSpPr/>
            <p:nvPr/>
          </p:nvSpPr>
          <p:spPr>
            <a:xfrm>
              <a:off x="1043608" y="119675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Куб 16"/>
            <p:cNvSpPr/>
            <p:nvPr/>
          </p:nvSpPr>
          <p:spPr>
            <a:xfrm>
              <a:off x="3923928" y="98072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Куб 17"/>
            <p:cNvSpPr/>
            <p:nvPr/>
          </p:nvSpPr>
          <p:spPr>
            <a:xfrm>
              <a:off x="3779912" y="1124744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5580112" y="1484784"/>
            <a:ext cx="2592288" cy="1440160"/>
            <a:chOff x="4211960" y="3140968"/>
            <a:chExt cx="2592288" cy="1440160"/>
          </a:xfrm>
        </p:grpSpPr>
        <p:sp>
          <p:nvSpPr>
            <p:cNvPr id="26" name="Куб 25"/>
            <p:cNvSpPr/>
            <p:nvPr/>
          </p:nvSpPr>
          <p:spPr>
            <a:xfrm>
              <a:off x="4427984" y="3645024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Куб 24"/>
            <p:cNvSpPr/>
            <p:nvPr/>
          </p:nvSpPr>
          <p:spPr>
            <a:xfrm>
              <a:off x="5004048" y="3645024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Куб 23"/>
            <p:cNvSpPr/>
            <p:nvPr/>
          </p:nvSpPr>
          <p:spPr>
            <a:xfrm>
              <a:off x="5508104" y="3645024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Куб 22"/>
            <p:cNvSpPr/>
            <p:nvPr/>
          </p:nvSpPr>
          <p:spPr>
            <a:xfrm>
              <a:off x="6084168" y="3645024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Куб 21"/>
            <p:cNvSpPr/>
            <p:nvPr/>
          </p:nvSpPr>
          <p:spPr>
            <a:xfrm>
              <a:off x="4211960" y="386104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Куб 20"/>
            <p:cNvSpPr/>
            <p:nvPr/>
          </p:nvSpPr>
          <p:spPr>
            <a:xfrm>
              <a:off x="4788024" y="386104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Куб 19"/>
            <p:cNvSpPr/>
            <p:nvPr/>
          </p:nvSpPr>
          <p:spPr>
            <a:xfrm>
              <a:off x="5292080" y="386104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Куб 26"/>
            <p:cNvSpPr/>
            <p:nvPr/>
          </p:nvSpPr>
          <p:spPr>
            <a:xfrm>
              <a:off x="4427984" y="314096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Куб 28"/>
            <p:cNvSpPr/>
            <p:nvPr/>
          </p:nvSpPr>
          <p:spPr>
            <a:xfrm>
              <a:off x="6084168" y="314096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Куб 29"/>
            <p:cNvSpPr/>
            <p:nvPr/>
          </p:nvSpPr>
          <p:spPr>
            <a:xfrm>
              <a:off x="5868144" y="386104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Куб 27"/>
            <p:cNvSpPr/>
            <p:nvPr/>
          </p:nvSpPr>
          <p:spPr>
            <a:xfrm>
              <a:off x="5868144" y="33569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Куб 30"/>
            <p:cNvSpPr/>
            <p:nvPr/>
          </p:nvSpPr>
          <p:spPr>
            <a:xfrm>
              <a:off x="4211960" y="33569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755576" y="4221088"/>
            <a:ext cx="3024336" cy="1368152"/>
            <a:chOff x="1043608" y="1052736"/>
            <a:chExt cx="3024336" cy="1368152"/>
          </a:xfrm>
        </p:grpSpPr>
        <p:sp>
          <p:nvSpPr>
            <p:cNvPr id="34" name="Куб 33"/>
            <p:cNvSpPr/>
            <p:nvPr/>
          </p:nvSpPr>
          <p:spPr>
            <a:xfrm>
              <a:off x="1187624" y="15567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Куб 34"/>
            <p:cNvSpPr/>
            <p:nvPr/>
          </p:nvSpPr>
          <p:spPr>
            <a:xfrm>
              <a:off x="1763688" y="15567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Куб 35"/>
            <p:cNvSpPr/>
            <p:nvPr/>
          </p:nvSpPr>
          <p:spPr>
            <a:xfrm>
              <a:off x="2267744" y="15567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Куб 36"/>
            <p:cNvSpPr/>
            <p:nvPr/>
          </p:nvSpPr>
          <p:spPr>
            <a:xfrm>
              <a:off x="2771800" y="15567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Куб 37"/>
            <p:cNvSpPr/>
            <p:nvPr/>
          </p:nvSpPr>
          <p:spPr>
            <a:xfrm>
              <a:off x="3347864" y="155679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Куб 39"/>
            <p:cNvSpPr/>
            <p:nvPr/>
          </p:nvSpPr>
          <p:spPr>
            <a:xfrm>
              <a:off x="1043608" y="170080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Куб 40"/>
            <p:cNvSpPr/>
            <p:nvPr/>
          </p:nvSpPr>
          <p:spPr>
            <a:xfrm>
              <a:off x="1547664" y="170080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Куб 41"/>
            <p:cNvSpPr/>
            <p:nvPr/>
          </p:nvSpPr>
          <p:spPr>
            <a:xfrm>
              <a:off x="2123728" y="170080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Куб 42"/>
            <p:cNvSpPr/>
            <p:nvPr/>
          </p:nvSpPr>
          <p:spPr>
            <a:xfrm>
              <a:off x="2627784" y="170080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Куб 43"/>
            <p:cNvSpPr/>
            <p:nvPr/>
          </p:nvSpPr>
          <p:spPr>
            <a:xfrm>
              <a:off x="3203848" y="1700808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Куб 45"/>
            <p:cNvSpPr/>
            <p:nvPr/>
          </p:nvSpPr>
          <p:spPr>
            <a:xfrm>
              <a:off x="1187624" y="1052736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Куб 46"/>
            <p:cNvSpPr/>
            <p:nvPr/>
          </p:nvSpPr>
          <p:spPr>
            <a:xfrm>
              <a:off x="1043608" y="1196752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4860032" y="3861048"/>
            <a:ext cx="3384376" cy="1728192"/>
            <a:chOff x="4788024" y="3140968"/>
            <a:chExt cx="3384376" cy="1728192"/>
          </a:xfrm>
        </p:grpSpPr>
        <p:grpSp>
          <p:nvGrpSpPr>
            <p:cNvPr id="50" name="Группа 49"/>
            <p:cNvGrpSpPr/>
            <p:nvPr/>
          </p:nvGrpSpPr>
          <p:grpSpPr>
            <a:xfrm>
              <a:off x="5148064" y="3140968"/>
              <a:ext cx="3024336" cy="1368152"/>
              <a:chOff x="1043608" y="1052736"/>
              <a:chExt cx="3024336" cy="1368152"/>
            </a:xfrm>
          </p:grpSpPr>
          <p:sp>
            <p:nvSpPr>
              <p:cNvPr id="51" name="Куб 50"/>
              <p:cNvSpPr/>
              <p:nvPr/>
            </p:nvSpPr>
            <p:spPr>
              <a:xfrm>
                <a:off x="1187624" y="1556792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2" name="Куб 51"/>
              <p:cNvSpPr/>
              <p:nvPr/>
            </p:nvSpPr>
            <p:spPr>
              <a:xfrm>
                <a:off x="1763688" y="1556792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3" name="Куб 52"/>
              <p:cNvSpPr/>
              <p:nvPr/>
            </p:nvSpPr>
            <p:spPr>
              <a:xfrm>
                <a:off x="2267744" y="1556792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Куб 53"/>
              <p:cNvSpPr/>
              <p:nvPr/>
            </p:nvSpPr>
            <p:spPr>
              <a:xfrm>
                <a:off x="2771800" y="1556792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Куб 54"/>
              <p:cNvSpPr/>
              <p:nvPr/>
            </p:nvSpPr>
            <p:spPr>
              <a:xfrm>
                <a:off x="3347864" y="1556792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Куб 55"/>
              <p:cNvSpPr/>
              <p:nvPr/>
            </p:nvSpPr>
            <p:spPr>
              <a:xfrm>
                <a:off x="1043608" y="1700808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Куб 56"/>
              <p:cNvSpPr/>
              <p:nvPr/>
            </p:nvSpPr>
            <p:spPr>
              <a:xfrm>
                <a:off x="1547664" y="1700808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Куб 57"/>
              <p:cNvSpPr/>
              <p:nvPr/>
            </p:nvSpPr>
            <p:spPr>
              <a:xfrm>
                <a:off x="2123728" y="1700808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Куб 58"/>
              <p:cNvSpPr/>
              <p:nvPr/>
            </p:nvSpPr>
            <p:spPr>
              <a:xfrm>
                <a:off x="2627784" y="1700808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Куб 59"/>
              <p:cNvSpPr/>
              <p:nvPr/>
            </p:nvSpPr>
            <p:spPr>
              <a:xfrm>
                <a:off x="3203848" y="1700808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1" name="Куб 60"/>
              <p:cNvSpPr/>
              <p:nvPr/>
            </p:nvSpPr>
            <p:spPr>
              <a:xfrm>
                <a:off x="1187624" y="1052736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Куб 61"/>
              <p:cNvSpPr/>
              <p:nvPr/>
            </p:nvSpPr>
            <p:spPr>
              <a:xfrm>
                <a:off x="1043608" y="1196752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3" name="Группа 62"/>
            <p:cNvGrpSpPr/>
            <p:nvPr/>
          </p:nvGrpSpPr>
          <p:grpSpPr>
            <a:xfrm>
              <a:off x="4788024" y="3501008"/>
              <a:ext cx="3024336" cy="1368152"/>
              <a:chOff x="1043608" y="1052736"/>
              <a:chExt cx="3024336" cy="1368152"/>
            </a:xfrm>
          </p:grpSpPr>
          <p:sp>
            <p:nvSpPr>
              <p:cNvPr id="64" name="Куб 63"/>
              <p:cNvSpPr/>
              <p:nvPr/>
            </p:nvSpPr>
            <p:spPr>
              <a:xfrm>
                <a:off x="1187624" y="1556792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5" name="Куб 64"/>
              <p:cNvSpPr/>
              <p:nvPr/>
            </p:nvSpPr>
            <p:spPr>
              <a:xfrm>
                <a:off x="1763688" y="1556792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Куб 65"/>
              <p:cNvSpPr/>
              <p:nvPr/>
            </p:nvSpPr>
            <p:spPr>
              <a:xfrm>
                <a:off x="2267744" y="1556792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7" name="Куб 66"/>
              <p:cNvSpPr/>
              <p:nvPr/>
            </p:nvSpPr>
            <p:spPr>
              <a:xfrm>
                <a:off x="2771800" y="1556792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8" name="Куб 67"/>
              <p:cNvSpPr/>
              <p:nvPr/>
            </p:nvSpPr>
            <p:spPr>
              <a:xfrm>
                <a:off x="3347864" y="1556792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9" name="Куб 68"/>
              <p:cNvSpPr/>
              <p:nvPr/>
            </p:nvSpPr>
            <p:spPr>
              <a:xfrm>
                <a:off x="1043608" y="1700808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Куб 69"/>
              <p:cNvSpPr/>
              <p:nvPr/>
            </p:nvSpPr>
            <p:spPr>
              <a:xfrm>
                <a:off x="1547664" y="1700808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Куб 70"/>
              <p:cNvSpPr/>
              <p:nvPr/>
            </p:nvSpPr>
            <p:spPr>
              <a:xfrm>
                <a:off x="2123728" y="1700808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2" name="Куб 71"/>
              <p:cNvSpPr/>
              <p:nvPr/>
            </p:nvSpPr>
            <p:spPr>
              <a:xfrm>
                <a:off x="2627784" y="1700808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3" name="Куб 72"/>
              <p:cNvSpPr/>
              <p:nvPr/>
            </p:nvSpPr>
            <p:spPr>
              <a:xfrm>
                <a:off x="3203848" y="1700808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4" name="Куб 73"/>
              <p:cNvSpPr/>
              <p:nvPr/>
            </p:nvSpPr>
            <p:spPr>
              <a:xfrm>
                <a:off x="1187624" y="1052736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5" name="Куб 74"/>
              <p:cNvSpPr/>
              <p:nvPr/>
            </p:nvSpPr>
            <p:spPr>
              <a:xfrm>
                <a:off x="1043608" y="1196752"/>
                <a:ext cx="720080" cy="7200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7" name="TextBox 76"/>
          <p:cNvSpPr txBox="1"/>
          <p:nvPr/>
        </p:nvSpPr>
        <p:spPr>
          <a:xfrm>
            <a:off x="755576" y="306896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Кровать длинная</a:t>
            </a:r>
            <a:endParaRPr lang="ru-RU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5724128" y="3068960"/>
            <a:ext cx="2571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Кровать короткая</a:t>
            </a:r>
            <a:endParaRPr lang="ru-RU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1043608" y="5805264"/>
            <a:ext cx="2100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Кровать узкая</a:t>
            </a:r>
            <a:endParaRPr lang="ru-RU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5580112" y="5805264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Кровать широкая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1880" y="476672"/>
            <a:ext cx="2319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Бассейн 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714348" y="1928802"/>
            <a:ext cx="6929450" cy="2915538"/>
            <a:chOff x="1619672" y="1763939"/>
            <a:chExt cx="2910369" cy="1288261"/>
          </a:xfrm>
        </p:grpSpPr>
        <p:sp>
          <p:nvSpPr>
            <p:cNvPr id="3" name="Куб 2"/>
            <p:cNvSpPr/>
            <p:nvPr/>
          </p:nvSpPr>
          <p:spPr>
            <a:xfrm>
              <a:off x="2159743" y="1763939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2699815" y="1763939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3269890" y="1763939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Куб 3"/>
            <p:cNvSpPr/>
            <p:nvPr/>
          </p:nvSpPr>
          <p:spPr>
            <a:xfrm>
              <a:off x="3809961" y="1763939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Куб 7"/>
            <p:cNvSpPr/>
            <p:nvPr/>
          </p:nvSpPr>
          <p:spPr>
            <a:xfrm>
              <a:off x="1979720" y="1953333"/>
              <a:ext cx="717200" cy="745199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Куб 6"/>
            <p:cNvSpPr/>
            <p:nvPr/>
          </p:nvSpPr>
          <p:spPr>
            <a:xfrm>
              <a:off x="1799696" y="2142727"/>
              <a:ext cx="720095" cy="738501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Куб 11"/>
            <p:cNvSpPr/>
            <p:nvPr/>
          </p:nvSpPr>
          <p:spPr>
            <a:xfrm>
              <a:off x="3629937" y="1953333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Куб 12"/>
            <p:cNvSpPr/>
            <p:nvPr/>
          </p:nvSpPr>
          <p:spPr>
            <a:xfrm>
              <a:off x="1619672" y="2332120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Куб 10"/>
            <p:cNvSpPr/>
            <p:nvPr/>
          </p:nvSpPr>
          <p:spPr>
            <a:xfrm>
              <a:off x="3449914" y="2142727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Куб 14"/>
            <p:cNvSpPr/>
            <p:nvPr/>
          </p:nvSpPr>
          <p:spPr>
            <a:xfrm>
              <a:off x="2159743" y="2332120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2729819" y="2332120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Куб 9"/>
            <p:cNvSpPr/>
            <p:nvPr/>
          </p:nvSpPr>
          <p:spPr>
            <a:xfrm>
              <a:off x="3269890" y="2332120"/>
              <a:ext cx="720080" cy="7200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428596" y="357166"/>
            <a:ext cx="12298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Чум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grpSp>
        <p:nvGrpSpPr>
          <p:cNvPr id="74" name="Группа 73"/>
          <p:cNvGrpSpPr/>
          <p:nvPr/>
        </p:nvGrpSpPr>
        <p:grpSpPr>
          <a:xfrm>
            <a:off x="1101124" y="1000108"/>
            <a:ext cx="7114214" cy="4941614"/>
            <a:chOff x="2116648" y="1256848"/>
            <a:chExt cx="3932224" cy="2705468"/>
          </a:xfrm>
        </p:grpSpPr>
        <p:sp>
          <p:nvSpPr>
            <p:cNvPr id="72" name="Куб 71"/>
            <p:cNvSpPr/>
            <p:nvPr/>
          </p:nvSpPr>
          <p:spPr>
            <a:xfrm rot="2790008">
              <a:off x="2130980" y="3067635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Куб 58"/>
            <p:cNvSpPr/>
            <p:nvPr/>
          </p:nvSpPr>
          <p:spPr>
            <a:xfrm rot="2790008">
              <a:off x="2604809" y="2637410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Куб 48"/>
            <p:cNvSpPr/>
            <p:nvPr/>
          </p:nvSpPr>
          <p:spPr>
            <a:xfrm rot="2790008">
              <a:off x="3114760" y="2171211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Куб 34"/>
            <p:cNvSpPr/>
            <p:nvPr/>
          </p:nvSpPr>
          <p:spPr>
            <a:xfrm rot="2790008">
              <a:off x="3400511" y="1242516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Куб 33"/>
            <p:cNvSpPr/>
            <p:nvPr/>
          </p:nvSpPr>
          <p:spPr>
            <a:xfrm rot="2790008">
              <a:off x="3114759" y="1242517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Куб 32"/>
            <p:cNvSpPr/>
            <p:nvPr/>
          </p:nvSpPr>
          <p:spPr>
            <a:xfrm rot="2790008">
              <a:off x="4302697" y="1268513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Куб 44"/>
            <p:cNvSpPr/>
            <p:nvPr/>
          </p:nvSpPr>
          <p:spPr>
            <a:xfrm rot="2790008">
              <a:off x="4302698" y="2207185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Куб 49"/>
            <p:cNvSpPr/>
            <p:nvPr/>
          </p:nvSpPr>
          <p:spPr>
            <a:xfrm rot="2790008">
              <a:off x="4757834" y="2671278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Куб 47"/>
            <p:cNvSpPr/>
            <p:nvPr/>
          </p:nvSpPr>
          <p:spPr>
            <a:xfrm rot="2790008">
              <a:off x="3543387" y="1742583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Куб 43"/>
            <p:cNvSpPr/>
            <p:nvPr/>
          </p:nvSpPr>
          <p:spPr>
            <a:xfrm rot="2790008">
              <a:off x="4026296" y="1268512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Куб 55"/>
            <p:cNvSpPr/>
            <p:nvPr/>
          </p:nvSpPr>
          <p:spPr>
            <a:xfrm rot="2790008">
              <a:off x="5186461" y="3099905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Куб 70"/>
            <p:cNvSpPr/>
            <p:nvPr/>
          </p:nvSpPr>
          <p:spPr>
            <a:xfrm rot="2790008">
              <a:off x="3043321" y="3099905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Куб 45"/>
            <p:cNvSpPr/>
            <p:nvPr/>
          </p:nvSpPr>
          <p:spPr>
            <a:xfrm rot="2790008">
              <a:off x="3543387" y="2671277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Куб 56"/>
            <p:cNvSpPr/>
            <p:nvPr/>
          </p:nvSpPr>
          <p:spPr>
            <a:xfrm rot="2790008">
              <a:off x="3986810" y="2207185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Куб 72"/>
            <p:cNvSpPr/>
            <p:nvPr/>
          </p:nvSpPr>
          <p:spPr>
            <a:xfrm rot="2790008">
              <a:off x="3972015" y="3099905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Куб 50"/>
            <p:cNvSpPr/>
            <p:nvPr/>
          </p:nvSpPr>
          <p:spPr>
            <a:xfrm rot="2790008">
              <a:off x="4472081" y="2671277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Куб 57"/>
            <p:cNvSpPr/>
            <p:nvPr/>
          </p:nvSpPr>
          <p:spPr>
            <a:xfrm rot="2790008">
              <a:off x="4900709" y="3099903"/>
              <a:ext cx="848079" cy="876743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3286116" y="928670"/>
            <a:ext cx="1928826" cy="5643602"/>
            <a:chOff x="3638635" y="2209884"/>
            <a:chExt cx="1357323" cy="3929090"/>
          </a:xfrm>
        </p:grpSpPr>
        <p:grpSp>
          <p:nvGrpSpPr>
            <p:cNvPr id="5" name="Группа 4"/>
            <p:cNvGrpSpPr/>
            <p:nvPr/>
          </p:nvGrpSpPr>
          <p:grpSpPr>
            <a:xfrm rot="2726904">
              <a:off x="3638636" y="4781652"/>
              <a:ext cx="1357322" cy="1357322"/>
              <a:chOff x="1785918" y="2928934"/>
              <a:chExt cx="1357322" cy="1357322"/>
            </a:xfrm>
          </p:grpSpPr>
          <p:sp>
            <p:nvSpPr>
              <p:cNvPr id="2" name="Куб 1"/>
              <p:cNvSpPr/>
              <p:nvPr/>
            </p:nvSpPr>
            <p:spPr>
              <a:xfrm>
                <a:off x="1785918" y="3500438"/>
                <a:ext cx="785818" cy="785818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" name="Куб 2"/>
              <p:cNvSpPr/>
              <p:nvPr/>
            </p:nvSpPr>
            <p:spPr>
              <a:xfrm>
                <a:off x="1785918" y="2928934"/>
                <a:ext cx="785818" cy="785818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" name="Куб 3"/>
              <p:cNvSpPr/>
              <p:nvPr/>
            </p:nvSpPr>
            <p:spPr>
              <a:xfrm>
                <a:off x="2357422" y="2928934"/>
                <a:ext cx="785818" cy="785818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8" name="Группа 17"/>
            <p:cNvGrpSpPr/>
            <p:nvPr/>
          </p:nvGrpSpPr>
          <p:grpSpPr>
            <a:xfrm>
              <a:off x="3638635" y="2209884"/>
              <a:ext cx="1357323" cy="3071833"/>
              <a:chOff x="3638635" y="2209884"/>
              <a:chExt cx="1357323" cy="3071833"/>
            </a:xfrm>
          </p:grpSpPr>
          <p:grpSp>
            <p:nvGrpSpPr>
              <p:cNvPr id="6" name="Группа 5"/>
              <p:cNvGrpSpPr/>
              <p:nvPr/>
            </p:nvGrpSpPr>
            <p:grpSpPr>
              <a:xfrm rot="2726904">
                <a:off x="3638636" y="3924395"/>
                <a:ext cx="1357322" cy="1357322"/>
                <a:chOff x="1785918" y="2928934"/>
                <a:chExt cx="1357322" cy="1357322"/>
              </a:xfrm>
            </p:grpSpPr>
            <p:sp>
              <p:nvSpPr>
                <p:cNvPr id="7" name="Куб 6"/>
                <p:cNvSpPr/>
                <p:nvPr/>
              </p:nvSpPr>
              <p:spPr>
                <a:xfrm>
                  <a:off x="1785918" y="3500438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" name="Куб 7"/>
                <p:cNvSpPr/>
                <p:nvPr/>
              </p:nvSpPr>
              <p:spPr>
                <a:xfrm>
                  <a:off x="1785918" y="292893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" name="Куб 8"/>
                <p:cNvSpPr/>
                <p:nvPr/>
              </p:nvSpPr>
              <p:spPr>
                <a:xfrm>
                  <a:off x="2357422" y="292893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" name="Группа 9"/>
              <p:cNvGrpSpPr/>
              <p:nvPr/>
            </p:nvGrpSpPr>
            <p:grpSpPr>
              <a:xfrm rot="2726904">
                <a:off x="3638635" y="3067140"/>
                <a:ext cx="1357322" cy="1357322"/>
                <a:chOff x="1785918" y="2928934"/>
                <a:chExt cx="1357322" cy="1357322"/>
              </a:xfrm>
            </p:grpSpPr>
            <p:sp>
              <p:nvSpPr>
                <p:cNvPr id="11" name="Куб 10"/>
                <p:cNvSpPr/>
                <p:nvPr/>
              </p:nvSpPr>
              <p:spPr>
                <a:xfrm>
                  <a:off x="1785918" y="3500438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" name="Куб 11"/>
                <p:cNvSpPr/>
                <p:nvPr/>
              </p:nvSpPr>
              <p:spPr>
                <a:xfrm>
                  <a:off x="1785918" y="292893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" name="Куб 12"/>
                <p:cNvSpPr/>
                <p:nvPr/>
              </p:nvSpPr>
              <p:spPr>
                <a:xfrm>
                  <a:off x="2357422" y="292893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4" name="Группа 13"/>
              <p:cNvGrpSpPr/>
              <p:nvPr/>
            </p:nvGrpSpPr>
            <p:grpSpPr>
              <a:xfrm rot="2726904">
                <a:off x="3638635" y="2209884"/>
                <a:ext cx="1357322" cy="1357322"/>
                <a:chOff x="1785918" y="2928934"/>
                <a:chExt cx="1357322" cy="1357322"/>
              </a:xfrm>
            </p:grpSpPr>
            <p:sp>
              <p:nvSpPr>
                <p:cNvPr id="15" name="Куб 14"/>
                <p:cNvSpPr/>
                <p:nvPr/>
              </p:nvSpPr>
              <p:spPr>
                <a:xfrm>
                  <a:off x="1785918" y="3500438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Куб 15"/>
                <p:cNvSpPr/>
                <p:nvPr/>
              </p:nvSpPr>
              <p:spPr>
                <a:xfrm>
                  <a:off x="1785918" y="292893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7" name="Куб 16"/>
                <p:cNvSpPr/>
                <p:nvPr/>
              </p:nvSpPr>
              <p:spPr>
                <a:xfrm>
                  <a:off x="2357422" y="292893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</p:grpSp>
      <p:sp>
        <p:nvSpPr>
          <p:cNvPr id="20" name="TextBox 19"/>
          <p:cNvSpPr txBox="1"/>
          <p:nvPr/>
        </p:nvSpPr>
        <p:spPr>
          <a:xfrm>
            <a:off x="642910" y="428604"/>
            <a:ext cx="1444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Ёлка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Группа 57"/>
          <p:cNvGrpSpPr/>
          <p:nvPr/>
        </p:nvGrpSpPr>
        <p:grpSpPr>
          <a:xfrm>
            <a:off x="1357290" y="1000109"/>
            <a:ext cx="5643602" cy="5429288"/>
            <a:chOff x="1785918" y="1808113"/>
            <a:chExt cx="4143404" cy="3906903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1785918" y="4572008"/>
              <a:ext cx="1143008" cy="1143008"/>
              <a:chOff x="2571736" y="4000504"/>
              <a:chExt cx="1143008" cy="1143008"/>
            </a:xfrm>
          </p:grpSpPr>
          <p:sp>
            <p:nvSpPr>
              <p:cNvPr id="13" name="Куб 12"/>
              <p:cNvSpPr/>
              <p:nvPr/>
            </p:nvSpPr>
            <p:spPr>
              <a:xfrm>
                <a:off x="2571736" y="4500570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Куб 11"/>
              <p:cNvSpPr/>
              <p:nvPr/>
            </p:nvSpPr>
            <p:spPr>
              <a:xfrm>
                <a:off x="3071802" y="4500570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Куб 10"/>
              <p:cNvSpPr/>
              <p:nvPr/>
            </p:nvSpPr>
            <p:spPr>
              <a:xfrm>
                <a:off x="3071802" y="4000504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9" name="Группа 38"/>
            <p:cNvGrpSpPr/>
            <p:nvPr/>
          </p:nvGrpSpPr>
          <p:grpSpPr>
            <a:xfrm>
              <a:off x="2786050" y="4572008"/>
              <a:ext cx="1143008" cy="1143008"/>
              <a:chOff x="3571868" y="4643446"/>
              <a:chExt cx="1143008" cy="1143008"/>
            </a:xfrm>
          </p:grpSpPr>
          <p:sp>
            <p:nvSpPr>
              <p:cNvPr id="35" name="Куб 34"/>
              <p:cNvSpPr/>
              <p:nvPr/>
            </p:nvSpPr>
            <p:spPr>
              <a:xfrm>
                <a:off x="3571868" y="514351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Куб 35"/>
              <p:cNvSpPr/>
              <p:nvPr/>
            </p:nvSpPr>
            <p:spPr>
              <a:xfrm>
                <a:off x="3571868" y="4643446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Куб 36"/>
              <p:cNvSpPr/>
              <p:nvPr/>
            </p:nvSpPr>
            <p:spPr>
              <a:xfrm>
                <a:off x="4071934" y="514351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Куб 37"/>
              <p:cNvSpPr/>
              <p:nvPr/>
            </p:nvSpPr>
            <p:spPr>
              <a:xfrm>
                <a:off x="4071934" y="4643446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0" name="Группа 39"/>
            <p:cNvGrpSpPr/>
            <p:nvPr/>
          </p:nvGrpSpPr>
          <p:grpSpPr>
            <a:xfrm>
              <a:off x="3786182" y="4572008"/>
              <a:ext cx="1143008" cy="1143008"/>
              <a:chOff x="3571868" y="4643446"/>
              <a:chExt cx="1143008" cy="1143008"/>
            </a:xfrm>
          </p:grpSpPr>
          <p:sp>
            <p:nvSpPr>
              <p:cNvPr id="41" name="Куб 40"/>
              <p:cNvSpPr/>
              <p:nvPr/>
            </p:nvSpPr>
            <p:spPr>
              <a:xfrm>
                <a:off x="3571868" y="514351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Куб 41"/>
              <p:cNvSpPr/>
              <p:nvPr/>
            </p:nvSpPr>
            <p:spPr>
              <a:xfrm>
                <a:off x="3571868" y="4643446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Куб 42"/>
              <p:cNvSpPr/>
              <p:nvPr/>
            </p:nvSpPr>
            <p:spPr>
              <a:xfrm>
                <a:off x="4071934" y="514351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Куб 43"/>
              <p:cNvSpPr/>
              <p:nvPr/>
            </p:nvSpPr>
            <p:spPr>
              <a:xfrm>
                <a:off x="4071934" y="4643446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" name="Группа 8"/>
            <p:cNvGrpSpPr/>
            <p:nvPr/>
          </p:nvGrpSpPr>
          <p:grpSpPr>
            <a:xfrm>
              <a:off x="4786314" y="4572008"/>
              <a:ext cx="1143008" cy="1143008"/>
              <a:chOff x="4071934" y="3000372"/>
              <a:chExt cx="1143008" cy="1143008"/>
            </a:xfrm>
          </p:grpSpPr>
          <p:sp>
            <p:nvSpPr>
              <p:cNvPr id="6" name="Куб 5"/>
              <p:cNvSpPr/>
              <p:nvPr/>
            </p:nvSpPr>
            <p:spPr>
              <a:xfrm>
                <a:off x="4071934" y="350043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Куб 6"/>
              <p:cNvSpPr/>
              <p:nvPr/>
            </p:nvSpPr>
            <p:spPr>
              <a:xfrm>
                <a:off x="4572000" y="350043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Куб 7"/>
              <p:cNvSpPr/>
              <p:nvPr/>
            </p:nvSpPr>
            <p:spPr>
              <a:xfrm>
                <a:off x="4071934" y="300037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9" name="Группа 48"/>
            <p:cNvGrpSpPr/>
            <p:nvPr/>
          </p:nvGrpSpPr>
          <p:grpSpPr>
            <a:xfrm>
              <a:off x="2786050" y="3571876"/>
              <a:ext cx="1143008" cy="1143008"/>
              <a:chOff x="1714480" y="2285992"/>
              <a:chExt cx="1143008" cy="1143008"/>
            </a:xfrm>
          </p:grpSpPr>
          <p:sp>
            <p:nvSpPr>
              <p:cNvPr id="47" name="Куб 46"/>
              <p:cNvSpPr/>
              <p:nvPr/>
            </p:nvSpPr>
            <p:spPr>
              <a:xfrm>
                <a:off x="1714480" y="278605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Куб 45"/>
              <p:cNvSpPr/>
              <p:nvPr/>
            </p:nvSpPr>
            <p:spPr>
              <a:xfrm>
                <a:off x="2214546" y="278605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Куб 47"/>
              <p:cNvSpPr/>
              <p:nvPr/>
            </p:nvSpPr>
            <p:spPr>
              <a:xfrm>
                <a:off x="2214546" y="228599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2" name="Куб 51"/>
            <p:cNvSpPr/>
            <p:nvPr/>
          </p:nvSpPr>
          <p:spPr>
            <a:xfrm>
              <a:off x="3786182" y="4071942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Куб 50"/>
            <p:cNvSpPr/>
            <p:nvPr/>
          </p:nvSpPr>
          <p:spPr>
            <a:xfrm>
              <a:off x="4286248" y="4071942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Куб 52"/>
            <p:cNvSpPr/>
            <p:nvPr/>
          </p:nvSpPr>
          <p:spPr>
            <a:xfrm>
              <a:off x="3786182" y="3571876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Куб 53"/>
            <p:cNvSpPr/>
            <p:nvPr/>
          </p:nvSpPr>
          <p:spPr>
            <a:xfrm>
              <a:off x="3286116" y="3071810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Куб 54"/>
            <p:cNvSpPr/>
            <p:nvPr/>
          </p:nvSpPr>
          <p:spPr>
            <a:xfrm>
              <a:off x="3286116" y="2571744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Куб 56"/>
            <p:cNvSpPr/>
            <p:nvPr/>
          </p:nvSpPr>
          <p:spPr>
            <a:xfrm>
              <a:off x="3786182" y="3071810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Куб 55"/>
            <p:cNvSpPr/>
            <p:nvPr/>
          </p:nvSpPr>
          <p:spPr>
            <a:xfrm>
              <a:off x="3786182" y="2571744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 rot="2780805">
              <a:off x="3236865" y="1808113"/>
              <a:ext cx="1143008" cy="1143008"/>
              <a:chOff x="2500298" y="3143248"/>
              <a:chExt cx="1143008" cy="1143008"/>
            </a:xfrm>
          </p:grpSpPr>
          <p:sp>
            <p:nvSpPr>
              <p:cNvPr id="2" name="Куб 1"/>
              <p:cNvSpPr/>
              <p:nvPr/>
            </p:nvSpPr>
            <p:spPr>
              <a:xfrm>
                <a:off x="2500298" y="3643314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" name="Куб 3"/>
              <p:cNvSpPr/>
              <p:nvPr/>
            </p:nvSpPr>
            <p:spPr>
              <a:xfrm>
                <a:off x="2500298" y="314324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" name="Куб 2"/>
              <p:cNvSpPr/>
              <p:nvPr/>
            </p:nvSpPr>
            <p:spPr>
              <a:xfrm>
                <a:off x="3000364" y="314324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6858016" y="500042"/>
            <a:ext cx="16482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Замок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Группа 49"/>
          <p:cNvGrpSpPr/>
          <p:nvPr/>
        </p:nvGrpSpPr>
        <p:grpSpPr>
          <a:xfrm>
            <a:off x="1214414" y="642918"/>
            <a:ext cx="2428892" cy="5715040"/>
            <a:chOff x="857224" y="879569"/>
            <a:chExt cx="2143140" cy="5406951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857224" y="5143512"/>
              <a:ext cx="2143140" cy="1143008"/>
              <a:chOff x="857224" y="4071942"/>
              <a:chExt cx="2143140" cy="1143008"/>
            </a:xfrm>
          </p:grpSpPr>
          <p:grpSp>
            <p:nvGrpSpPr>
              <p:cNvPr id="5" name="Группа 4"/>
              <p:cNvGrpSpPr/>
              <p:nvPr/>
            </p:nvGrpSpPr>
            <p:grpSpPr>
              <a:xfrm>
                <a:off x="857224" y="4071942"/>
                <a:ext cx="1643074" cy="1143008"/>
                <a:chOff x="1857356" y="4286256"/>
                <a:chExt cx="1643074" cy="1143008"/>
              </a:xfrm>
            </p:grpSpPr>
            <p:sp>
              <p:nvSpPr>
                <p:cNvPr id="2" name="Куб 1"/>
                <p:cNvSpPr/>
                <p:nvPr/>
              </p:nvSpPr>
              <p:spPr>
                <a:xfrm>
                  <a:off x="1857356" y="4786322"/>
                  <a:ext cx="642942" cy="642942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" name="Куб 2"/>
                <p:cNvSpPr/>
                <p:nvPr/>
              </p:nvSpPr>
              <p:spPr>
                <a:xfrm>
                  <a:off x="2357422" y="4786322"/>
                  <a:ext cx="642942" cy="642942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" name="Куб 3"/>
                <p:cNvSpPr/>
                <p:nvPr/>
              </p:nvSpPr>
              <p:spPr>
                <a:xfrm>
                  <a:off x="2357422" y="4286256"/>
                  <a:ext cx="642942" cy="642942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1" name="Куб 10"/>
                <p:cNvSpPr/>
                <p:nvPr/>
              </p:nvSpPr>
              <p:spPr>
                <a:xfrm>
                  <a:off x="2857488" y="4786322"/>
                  <a:ext cx="642942" cy="642942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2" name="Куб 11"/>
              <p:cNvSpPr/>
              <p:nvPr/>
            </p:nvSpPr>
            <p:spPr>
              <a:xfrm>
                <a:off x="2357422" y="457200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Куб 12"/>
              <p:cNvSpPr/>
              <p:nvPr/>
            </p:nvSpPr>
            <p:spPr>
              <a:xfrm>
                <a:off x="1857356" y="407194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9" name="Группа 18"/>
            <p:cNvGrpSpPr/>
            <p:nvPr/>
          </p:nvGrpSpPr>
          <p:grpSpPr>
            <a:xfrm>
              <a:off x="1357290" y="4143380"/>
              <a:ext cx="1143008" cy="1143008"/>
              <a:chOff x="2000232" y="3571876"/>
              <a:chExt cx="1143008" cy="1143008"/>
            </a:xfrm>
          </p:grpSpPr>
          <p:sp>
            <p:nvSpPr>
              <p:cNvPr id="16" name="Куб 15"/>
              <p:cNvSpPr/>
              <p:nvPr/>
            </p:nvSpPr>
            <p:spPr>
              <a:xfrm>
                <a:off x="2000232" y="4071942"/>
                <a:ext cx="642942" cy="642942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Куб 16"/>
              <p:cNvSpPr/>
              <p:nvPr/>
            </p:nvSpPr>
            <p:spPr>
              <a:xfrm>
                <a:off x="2000232" y="3571876"/>
                <a:ext cx="642942" cy="642942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Куб 14"/>
              <p:cNvSpPr/>
              <p:nvPr/>
            </p:nvSpPr>
            <p:spPr>
              <a:xfrm>
                <a:off x="2500298" y="4071942"/>
                <a:ext cx="642942" cy="642942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Куб 17"/>
              <p:cNvSpPr/>
              <p:nvPr/>
            </p:nvSpPr>
            <p:spPr>
              <a:xfrm>
                <a:off x="2500298" y="3571876"/>
                <a:ext cx="642942" cy="642942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5" name="Группа 24"/>
            <p:cNvGrpSpPr/>
            <p:nvPr/>
          </p:nvGrpSpPr>
          <p:grpSpPr>
            <a:xfrm>
              <a:off x="857224" y="3143248"/>
              <a:ext cx="1143008" cy="1143008"/>
              <a:chOff x="2000232" y="3571876"/>
              <a:chExt cx="1143008" cy="1143008"/>
            </a:xfrm>
          </p:grpSpPr>
          <p:sp>
            <p:nvSpPr>
              <p:cNvPr id="26" name="Куб 25"/>
              <p:cNvSpPr/>
              <p:nvPr/>
            </p:nvSpPr>
            <p:spPr>
              <a:xfrm>
                <a:off x="2000232" y="4071942"/>
                <a:ext cx="642942" cy="642942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Куб 26"/>
              <p:cNvSpPr/>
              <p:nvPr/>
            </p:nvSpPr>
            <p:spPr>
              <a:xfrm>
                <a:off x="2000232" y="3571876"/>
                <a:ext cx="642942" cy="642942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Куб 27"/>
              <p:cNvSpPr/>
              <p:nvPr/>
            </p:nvSpPr>
            <p:spPr>
              <a:xfrm>
                <a:off x="2500298" y="4071942"/>
                <a:ext cx="642942" cy="642942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Куб 28"/>
              <p:cNvSpPr/>
              <p:nvPr/>
            </p:nvSpPr>
            <p:spPr>
              <a:xfrm>
                <a:off x="2500298" y="3571876"/>
                <a:ext cx="642942" cy="642942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1857356" y="3143248"/>
              <a:ext cx="1143008" cy="1143008"/>
              <a:chOff x="2000232" y="3571876"/>
              <a:chExt cx="1143008" cy="1143008"/>
            </a:xfrm>
          </p:grpSpPr>
          <p:sp>
            <p:nvSpPr>
              <p:cNvPr id="21" name="Куб 20"/>
              <p:cNvSpPr/>
              <p:nvPr/>
            </p:nvSpPr>
            <p:spPr>
              <a:xfrm>
                <a:off x="2000232" y="4071942"/>
                <a:ext cx="642942" cy="642942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Куб 21"/>
              <p:cNvSpPr/>
              <p:nvPr/>
            </p:nvSpPr>
            <p:spPr>
              <a:xfrm>
                <a:off x="2000232" y="3571876"/>
                <a:ext cx="642942" cy="642942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Куб 22"/>
              <p:cNvSpPr/>
              <p:nvPr/>
            </p:nvSpPr>
            <p:spPr>
              <a:xfrm>
                <a:off x="2500298" y="4071942"/>
                <a:ext cx="642942" cy="642942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Куб 23"/>
              <p:cNvSpPr/>
              <p:nvPr/>
            </p:nvSpPr>
            <p:spPr>
              <a:xfrm>
                <a:off x="2500298" y="3571876"/>
                <a:ext cx="642942" cy="642942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4" name="Куб 33"/>
            <p:cNvSpPr/>
            <p:nvPr/>
          </p:nvSpPr>
          <p:spPr>
            <a:xfrm>
              <a:off x="857224" y="2643182"/>
              <a:ext cx="642942" cy="642942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Куб 32"/>
            <p:cNvSpPr/>
            <p:nvPr/>
          </p:nvSpPr>
          <p:spPr>
            <a:xfrm>
              <a:off x="1357290" y="2643182"/>
              <a:ext cx="642942" cy="642942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Куб 31"/>
            <p:cNvSpPr/>
            <p:nvPr/>
          </p:nvSpPr>
          <p:spPr>
            <a:xfrm>
              <a:off x="1857356" y="2643182"/>
              <a:ext cx="642942" cy="642942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Куб 30"/>
            <p:cNvSpPr/>
            <p:nvPr/>
          </p:nvSpPr>
          <p:spPr>
            <a:xfrm>
              <a:off x="2357422" y="2643182"/>
              <a:ext cx="642942" cy="642942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" name="Группа 39"/>
            <p:cNvGrpSpPr/>
            <p:nvPr/>
          </p:nvGrpSpPr>
          <p:grpSpPr>
            <a:xfrm>
              <a:off x="1142976" y="1643050"/>
              <a:ext cx="1143008" cy="1143008"/>
              <a:chOff x="2000232" y="3571876"/>
              <a:chExt cx="1143008" cy="1143008"/>
            </a:xfrm>
          </p:grpSpPr>
          <p:sp>
            <p:nvSpPr>
              <p:cNvPr id="41" name="Куб 40"/>
              <p:cNvSpPr/>
              <p:nvPr/>
            </p:nvSpPr>
            <p:spPr>
              <a:xfrm>
                <a:off x="2000232" y="407194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Куб 41"/>
              <p:cNvSpPr/>
              <p:nvPr/>
            </p:nvSpPr>
            <p:spPr>
              <a:xfrm>
                <a:off x="2000232" y="3571876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Куб 42"/>
              <p:cNvSpPr/>
              <p:nvPr/>
            </p:nvSpPr>
            <p:spPr>
              <a:xfrm>
                <a:off x="2500298" y="407194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Куб 43"/>
              <p:cNvSpPr/>
              <p:nvPr/>
            </p:nvSpPr>
            <p:spPr>
              <a:xfrm>
                <a:off x="2500298" y="3571876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0" name="Куб 29"/>
            <p:cNvSpPr/>
            <p:nvPr/>
          </p:nvSpPr>
          <p:spPr>
            <a:xfrm>
              <a:off x="2143108" y="2143116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Куб 44"/>
            <p:cNvSpPr/>
            <p:nvPr/>
          </p:nvSpPr>
          <p:spPr>
            <a:xfrm>
              <a:off x="2143108" y="1643050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9" name="Группа 48"/>
            <p:cNvGrpSpPr/>
            <p:nvPr/>
          </p:nvGrpSpPr>
          <p:grpSpPr>
            <a:xfrm rot="2653806">
              <a:off x="1379628" y="879569"/>
              <a:ext cx="1143008" cy="1143008"/>
              <a:chOff x="3357554" y="3857628"/>
              <a:chExt cx="1143008" cy="1143008"/>
            </a:xfrm>
          </p:grpSpPr>
          <p:sp>
            <p:nvSpPr>
              <p:cNvPr id="46" name="Куб 45"/>
              <p:cNvSpPr/>
              <p:nvPr/>
            </p:nvSpPr>
            <p:spPr>
              <a:xfrm>
                <a:off x="3357554" y="4357694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Куб 46"/>
              <p:cNvSpPr/>
              <p:nvPr/>
            </p:nvSpPr>
            <p:spPr>
              <a:xfrm>
                <a:off x="3357554" y="385762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Куб 47"/>
              <p:cNvSpPr/>
              <p:nvPr/>
            </p:nvSpPr>
            <p:spPr>
              <a:xfrm>
                <a:off x="3857620" y="385762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77" name="Группа 76"/>
          <p:cNvGrpSpPr/>
          <p:nvPr/>
        </p:nvGrpSpPr>
        <p:grpSpPr>
          <a:xfrm>
            <a:off x="5143504" y="1357298"/>
            <a:ext cx="2643206" cy="4857784"/>
            <a:chOff x="5715008" y="2143116"/>
            <a:chExt cx="2143140" cy="4000528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6215074" y="5000636"/>
              <a:ext cx="1143008" cy="1143008"/>
              <a:chOff x="5572132" y="3714752"/>
              <a:chExt cx="1143008" cy="1143008"/>
            </a:xfrm>
          </p:grpSpPr>
          <p:sp>
            <p:nvSpPr>
              <p:cNvPr id="53" name="Куб 52"/>
              <p:cNvSpPr/>
              <p:nvPr/>
            </p:nvSpPr>
            <p:spPr>
              <a:xfrm>
                <a:off x="5572132" y="421481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Куб 53"/>
              <p:cNvSpPr/>
              <p:nvPr/>
            </p:nvSpPr>
            <p:spPr>
              <a:xfrm>
                <a:off x="5572132" y="371475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2" name="Куб 51"/>
              <p:cNvSpPr/>
              <p:nvPr/>
            </p:nvSpPr>
            <p:spPr>
              <a:xfrm>
                <a:off x="6072198" y="421481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Куб 54"/>
              <p:cNvSpPr/>
              <p:nvPr/>
            </p:nvSpPr>
            <p:spPr>
              <a:xfrm>
                <a:off x="6072198" y="371475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2" name="Группа 61"/>
            <p:cNvGrpSpPr/>
            <p:nvPr/>
          </p:nvGrpSpPr>
          <p:grpSpPr>
            <a:xfrm>
              <a:off x="5715008" y="4000504"/>
              <a:ext cx="1143008" cy="1143008"/>
              <a:chOff x="5572132" y="3714752"/>
              <a:chExt cx="1143008" cy="1143008"/>
            </a:xfrm>
          </p:grpSpPr>
          <p:sp>
            <p:nvSpPr>
              <p:cNvPr id="63" name="Куб 62"/>
              <p:cNvSpPr/>
              <p:nvPr/>
            </p:nvSpPr>
            <p:spPr>
              <a:xfrm>
                <a:off x="5572132" y="421481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4" name="Куб 63"/>
              <p:cNvSpPr/>
              <p:nvPr/>
            </p:nvSpPr>
            <p:spPr>
              <a:xfrm>
                <a:off x="5572132" y="371475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5" name="Куб 64"/>
              <p:cNvSpPr/>
              <p:nvPr/>
            </p:nvSpPr>
            <p:spPr>
              <a:xfrm>
                <a:off x="6072198" y="421481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Куб 65"/>
              <p:cNvSpPr/>
              <p:nvPr/>
            </p:nvSpPr>
            <p:spPr>
              <a:xfrm>
                <a:off x="6072198" y="371475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7" name="Группа 56"/>
            <p:cNvGrpSpPr/>
            <p:nvPr/>
          </p:nvGrpSpPr>
          <p:grpSpPr>
            <a:xfrm>
              <a:off x="6715140" y="4000504"/>
              <a:ext cx="1143008" cy="1143008"/>
              <a:chOff x="5572132" y="3714752"/>
              <a:chExt cx="1143008" cy="1143008"/>
            </a:xfrm>
          </p:grpSpPr>
          <p:sp>
            <p:nvSpPr>
              <p:cNvPr id="58" name="Куб 57"/>
              <p:cNvSpPr/>
              <p:nvPr/>
            </p:nvSpPr>
            <p:spPr>
              <a:xfrm>
                <a:off x="5572132" y="421481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Куб 58"/>
              <p:cNvSpPr/>
              <p:nvPr/>
            </p:nvSpPr>
            <p:spPr>
              <a:xfrm>
                <a:off x="5572132" y="371475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Куб 59"/>
              <p:cNvSpPr/>
              <p:nvPr/>
            </p:nvSpPr>
            <p:spPr>
              <a:xfrm>
                <a:off x="6072198" y="421481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1" name="Куб 60"/>
              <p:cNvSpPr/>
              <p:nvPr/>
            </p:nvSpPr>
            <p:spPr>
              <a:xfrm>
                <a:off x="6072198" y="371475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7" name="Группа 66"/>
            <p:cNvGrpSpPr/>
            <p:nvPr/>
          </p:nvGrpSpPr>
          <p:grpSpPr>
            <a:xfrm>
              <a:off x="6000760" y="3000372"/>
              <a:ext cx="1143008" cy="1143008"/>
              <a:chOff x="5572132" y="3714752"/>
              <a:chExt cx="1143008" cy="1143008"/>
            </a:xfrm>
          </p:grpSpPr>
          <p:sp>
            <p:nvSpPr>
              <p:cNvPr id="68" name="Куб 67"/>
              <p:cNvSpPr/>
              <p:nvPr/>
            </p:nvSpPr>
            <p:spPr>
              <a:xfrm>
                <a:off x="5572132" y="421481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9" name="Куб 68"/>
              <p:cNvSpPr/>
              <p:nvPr/>
            </p:nvSpPr>
            <p:spPr>
              <a:xfrm>
                <a:off x="5572132" y="371475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Куб 69"/>
              <p:cNvSpPr/>
              <p:nvPr/>
            </p:nvSpPr>
            <p:spPr>
              <a:xfrm>
                <a:off x="6072198" y="421481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Куб 70"/>
              <p:cNvSpPr/>
              <p:nvPr/>
            </p:nvSpPr>
            <p:spPr>
              <a:xfrm>
                <a:off x="6072198" y="3714752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1" name="Куб 50"/>
            <p:cNvSpPr/>
            <p:nvPr/>
          </p:nvSpPr>
          <p:spPr>
            <a:xfrm>
              <a:off x="7000892" y="3500438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Куб 71"/>
            <p:cNvSpPr/>
            <p:nvPr/>
          </p:nvSpPr>
          <p:spPr>
            <a:xfrm>
              <a:off x="7000892" y="3000372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6" name="Группа 75"/>
            <p:cNvGrpSpPr/>
            <p:nvPr/>
          </p:nvGrpSpPr>
          <p:grpSpPr>
            <a:xfrm rot="10800000">
              <a:off x="6143636" y="2143116"/>
              <a:ext cx="1357323" cy="1000131"/>
              <a:chOff x="4919431" y="990349"/>
              <a:chExt cx="1357323" cy="1000131"/>
            </a:xfrm>
          </p:grpSpPr>
          <p:sp>
            <p:nvSpPr>
              <p:cNvPr id="75" name="Куб 74"/>
              <p:cNvSpPr/>
              <p:nvPr/>
            </p:nvSpPr>
            <p:spPr>
              <a:xfrm rot="2653806">
                <a:off x="4919431" y="134753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4" name="Куб 73"/>
              <p:cNvSpPr/>
              <p:nvPr/>
            </p:nvSpPr>
            <p:spPr>
              <a:xfrm rot="2653806">
                <a:off x="5276621" y="990349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3" name="Куб 72"/>
              <p:cNvSpPr/>
              <p:nvPr/>
            </p:nvSpPr>
            <p:spPr>
              <a:xfrm rot="2653806">
                <a:off x="5633812" y="1347538"/>
                <a:ext cx="642942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9" name="TextBox 78"/>
          <p:cNvSpPr txBox="1"/>
          <p:nvPr/>
        </p:nvSpPr>
        <p:spPr>
          <a:xfrm>
            <a:off x="3714744" y="357166"/>
            <a:ext cx="4204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Мальчик и девочка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 descr="http://umey.org/sites/default/files/kitajskije-palochki-3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214686"/>
            <a:ext cx="4286279" cy="3214710"/>
          </a:xfrm>
          <a:prstGeom prst="flowChartAlternateProcess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11560" y="620688"/>
            <a:ext cx="7920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Головоломка – это самостоятельный объект, состоящий из одной или более частей, содержащий задачу, решаемую манипуляциями с помощью логики, рассуждений, озарения, везения и терпения….</a:t>
            </a:r>
          </a:p>
          <a:p>
            <a:pPr algn="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Джерри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Слокум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Группа 50"/>
          <p:cNvGrpSpPr/>
          <p:nvPr/>
        </p:nvGrpSpPr>
        <p:grpSpPr>
          <a:xfrm>
            <a:off x="1214414" y="714356"/>
            <a:ext cx="4643470" cy="5572164"/>
            <a:chOff x="1214414" y="714356"/>
            <a:chExt cx="4643470" cy="5572164"/>
          </a:xfrm>
        </p:grpSpPr>
        <p:sp>
          <p:nvSpPr>
            <p:cNvPr id="37" name="Куб 36"/>
            <p:cNvSpPr/>
            <p:nvPr/>
          </p:nvSpPr>
          <p:spPr>
            <a:xfrm>
              <a:off x="1714480" y="2428868"/>
              <a:ext cx="714380" cy="714380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Куб 37"/>
            <p:cNvSpPr/>
            <p:nvPr/>
          </p:nvSpPr>
          <p:spPr>
            <a:xfrm>
              <a:off x="2285984" y="2428868"/>
              <a:ext cx="714380" cy="714380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Куб 41"/>
            <p:cNvSpPr/>
            <p:nvPr/>
          </p:nvSpPr>
          <p:spPr>
            <a:xfrm>
              <a:off x="2857488" y="2428868"/>
              <a:ext cx="714380" cy="714380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2857488" y="5072074"/>
              <a:ext cx="2428892" cy="1214446"/>
              <a:chOff x="1214414" y="2857496"/>
              <a:chExt cx="2428892" cy="1214446"/>
            </a:xfrm>
          </p:grpSpPr>
          <p:sp>
            <p:nvSpPr>
              <p:cNvPr id="5" name="Куб 4"/>
              <p:cNvSpPr/>
              <p:nvPr/>
            </p:nvSpPr>
            <p:spPr>
              <a:xfrm>
                <a:off x="1214414" y="3357562"/>
                <a:ext cx="714380" cy="714380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8" name="Группа 7"/>
              <p:cNvGrpSpPr/>
              <p:nvPr/>
            </p:nvGrpSpPr>
            <p:grpSpPr>
              <a:xfrm>
                <a:off x="1785918" y="2857496"/>
                <a:ext cx="1285884" cy="1214446"/>
                <a:chOff x="2357422" y="1785926"/>
                <a:chExt cx="1285884" cy="1214446"/>
              </a:xfrm>
            </p:grpSpPr>
            <p:sp>
              <p:nvSpPr>
                <p:cNvPr id="2" name="Куб 1"/>
                <p:cNvSpPr/>
                <p:nvPr/>
              </p:nvSpPr>
              <p:spPr>
                <a:xfrm>
                  <a:off x="2357422" y="2285992"/>
                  <a:ext cx="714380" cy="714380"/>
                </a:xfrm>
                <a:prstGeom prst="cube">
                  <a:avLst/>
                </a:prstGeom>
                <a:solidFill>
                  <a:srgbClr val="ED9A1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" name="Куб 2"/>
                <p:cNvSpPr/>
                <p:nvPr/>
              </p:nvSpPr>
              <p:spPr>
                <a:xfrm>
                  <a:off x="2928926" y="2285992"/>
                  <a:ext cx="714380" cy="714380"/>
                </a:xfrm>
                <a:prstGeom prst="cube">
                  <a:avLst/>
                </a:prstGeom>
                <a:solidFill>
                  <a:srgbClr val="ED9A1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" name="Куб 6"/>
                <p:cNvSpPr/>
                <p:nvPr/>
              </p:nvSpPr>
              <p:spPr>
                <a:xfrm>
                  <a:off x="2357422" y="1785926"/>
                  <a:ext cx="714380" cy="714380"/>
                </a:xfrm>
                <a:prstGeom prst="cube">
                  <a:avLst/>
                </a:prstGeom>
                <a:solidFill>
                  <a:srgbClr val="ED9A1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" name="Куб 5"/>
                <p:cNvSpPr/>
                <p:nvPr/>
              </p:nvSpPr>
              <p:spPr>
                <a:xfrm>
                  <a:off x="2928926" y="1785926"/>
                  <a:ext cx="714380" cy="714380"/>
                </a:xfrm>
                <a:prstGeom prst="cube">
                  <a:avLst/>
                </a:prstGeom>
                <a:solidFill>
                  <a:srgbClr val="ED9A1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4" name="Куб 3"/>
              <p:cNvSpPr/>
              <p:nvPr/>
            </p:nvSpPr>
            <p:spPr>
              <a:xfrm>
                <a:off x="2928926" y="3357562"/>
                <a:ext cx="714380" cy="714380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4" name="Группа 13"/>
            <p:cNvGrpSpPr/>
            <p:nvPr/>
          </p:nvGrpSpPr>
          <p:grpSpPr>
            <a:xfrm>
              <a:off x="3428992" y="4000504"/>
              <a:ext cx="1285884" cy="1285884"/>
              <a:chOff x="3143240" y="3214686"/>
              <a:chExt cx="1285884" cy="1285884"/>
            </a:xfrm>
          </p:grpSpPr>
          <p:sp>
            <p:nvSpPr>
              <p:cNvPr id="11" name="Куб 10"/>
              <p:cNvSpPr/>
              <p:nvPr/>
            </p:nvSpPr>
            <p:spPr>
              <a:xfrm>
                <a:off x="3143240" y="3786190"/>
                <a:ext cx="714380" cy="714380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Куб 12"/>
              <p:cNvSpPr/>
              <p:nvPr/>
            </p:nvSpPr>
            <p:spPr>
              <a:xfrm>
                <a:off x="3143240" y="3214686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Куб 9"/>
              <p:cNvSpPr/>
              <p:nvPr/>
            </p:nvSpPr>
            <p:spPr>
              <a:xfrm>
                <a:off x="3714744" y="3786190"/>
                <a:ext cx="714380" cy="714380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Куб 11"/>
              <p:cNvSpPr/>
              <p:nvPr/>
            </p:nvSpPr>
            <p:spPr>
              <a:xfrm>
                <a:off x="3714744" y="3214686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3428992" y="2928934"/>
              <a:ext cx="1285884" cy="1285884"/>
              <a:chOff x="3143240" y="3214686"/>
              <a:chExt cx="1285884" cy="1285884"/>
            </a:xfrm>
          </p:grpSpPr>
          <p:sp>
            <p:nvSpPr>
              <p:cNvPr id="21" name="Куб 20"/>
              <p:cNvSpPr/>
              <p:nvPr/>
            </p:nvSpPr>
            <p:spPr>
              <a:xfrm>
                <a:off x="3143240" y="3786190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Куб 21"/>
              <p:cNvSpPr/>
              <p:nvPr/>
            </p:nvSpPr>
            <p:spPr>
              <a:xfrm>
                <a:off x="3143240" y="3214686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Куб 22"/>
              <p:cNvSpPr/>
              <p:nvPr/>
            </p:nvSpPr>
            <p:spPr>
              <a:xfrm>
                <a:off x="3714744" y="3786190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Куб 23"/>
              <p:cNvSpPr/>
              <p:nvPr/>
            </p:nvSpPr>
            <p:spPr>
              <a:xfrm>
                <a:off x="3714744" y="3214686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5" name="Группа 24"/>
            <p:cNvGrpSpPr/>
            <p:nvPr/>
          </p:nvGrpSpPr>
          <p:grpSpPr>
            <a:xfrm>
              <a:off x="3428992" y="1857364"/>
              <a:ext cx="1285884" cy="1285884"/>
              <a:chOff x="3143240" y="3214686"/>
              <a:chExt cx="1285884" cy="1285884"/>
            </a:xfrm>
          </p:grpSpPr>
          <p:sp>
            <p:nvSpPr>
              <p:cNvPr id="26" name="Куб 25"/>
              <p:cNvSpPr/>
              <p:nvPr/>
            </p:nvSpPr>
            <p:spPr>
              <a:xfrm>
                <a:off x="3143240" y="3786190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Куб 26"/>
              <p:cNvSpPr/>
              <p:nvPr/>
            </p:nvSpPr>
            <p:spPr>
              <a:xfrm>
                <a:off x="3143240" y="3214686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Куб 27"/>
              <p:cNvSpPr/>
              <p:nvPr/>
            </p:nvSpPr>
            <p:spPr>
              <a:xfrm>
                <a:off x="3714744" y="3786190"/>
                <a:ext cx="714380" cy="714380"/>
              </a:xfrm>
              <a:prstGeom prst="cube">
                <a:avLst/>
              </a:prstGeom>
              <a:solidFill>
                <a:srgbClr val="ED9A1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Куб 28"/>
              <p:cNvSpPr/>
              <p:nvPr/>
            </p:nvSpPr>
            <p:spPr>
              <a:xfrm>
                <a:off x="3714744" y="3214686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0" name="Группа 29"/>
            <p:cNvGrpSpPr/>
            <p:nvPr/>
          </p:nvGrpSpPr>
          <p:grpSpPr>
            <a:xfrm>
              <a:off x="3143240" y="714356"/>
              <a:ext cx="1285884" cy="1285884"/>
              <a:chOff x="3143240" y="3214686"/>
              <a:chExt cx="1285884" cy="1285884"/>
            </a:xfrm>
          </p:grpSpPr>
          <p:sp>
            <p:nvSpPr>
              <p:cNvPr id="31" name="Куб 30"/>
              <p:cNvSpPr/>
              <p:nvPr/>
            </p:nvSpPr>
            <p:spPr>
              <a:xfrm>
                <a:off x="3143240" y="3786190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Куб 31"/>
              <p:cNvSpPr/>
              <p:nvPr/>
            </p:nvSpPr>
            <p:spPr>
              <a:xfrm>
                <a:off x="3143240" y="3214686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Куб 32"/>
              <p:cNvSpPr/>
              <p:nvPr/>
            </p:nvSpPr>
            <p:spPr>
              <a:xfrm>
                <a:off x="3714744" y="3786190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Куб 33"/>
              <p:cNvSpPr/>
              <p:nvPr/>
            </p:nvSpPr>
            <p:spPr>
              <a:xfrm>
                <a:off x="3714744" y="3214686"/>
                <a:ext cx="714380" cy="714380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5" name="Куб 34"/>
            <p:cNvSpPr/>
            <p:nvPr/>
          </p:nvSpPr>
          <p:spPr>
            <a:xfrm>
              <a:off x="4286248" y="1285860"/>
              <a:ext cx="714380" cy="7143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Куб 35"/>
            <p:cNvSpPr/>
            <p:nvPr/>
          </p:nvSpPr>
          <p:spPr>
            <a:xfrm>
              <a:off x="4286248" y="714356"/>
              <a:ext cx="714380" cy="7143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Куб 39"/>
            <p:cNvSpPr/>
            <p:nvPr/>
          </p:nvSpPr>
          <p:spPr>
            <a:xfrm>
              <a:off x="1714480" y="1857364"/>
              <a:ext cx="714380" cy="714380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Куб 40"/>
            <p:cNvSpPr/>
            <p:nvPr/>
          </p:nvSpPr>
          <p:spPr>
            <a:xfrm>
              <a:off x="1214414" y="785794"/>
              <a:ext cx="714380" cy="7143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Куб 42"/>
            <p:cNvSpPr/>
            <p:nvPr/>
          </p:nvSpPr>
          <p:spPr>
            <a:xfrm>
              <a:off x="1714480" y="1357298"/>
              <a:ext cx="714380" cy="7143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Куб 38"/>
            <p:cNvSpPr/>
            <p:nvPr/>
          </p:nvSpPr>
          <p:spPr>
            <a:xfrm>
              <a:off x="1714480" y="785794"/>
              <a:ext cx="714380" cy="714380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Куб 44"/>
            <p:cNvSpPr/>
            <p:nvPr/>
          </p:nvSpPr>
          <p:spPr>
            <a:xfrm>
              <a:off x="4572000" y="2428868"/>
              <a:ext cx="714380" cy="714380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Куб 47"/>
            <p:cNvSpPr/>
            <p:nvPr/>
          </p:nvSpPr>
          <p:spPr>
            <a:xfrm>
              <a:off x="4572000" y="4572008"/>
              <a:ext cx="714380" cy="714380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Куб 43"/>
            <p:cNvSpPr/>
            <p:nvPr/>
          </p:nvSpPr>
          <p:spPr>
            <a:xfrm>
              <a:off x="5143504" y="4572008"/>
              <a:ext cx="714380" cy="714380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Куб 46"/>
            <p:cNvSpPr/>
            <p:nvPr/>
          </p:nvSpPr>
          <p:spPr>
            <a:xfrm>
              <a:off x="5143504" y="4000504"/>
              <a:ext cx="714380" cy="714380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Куб 48"/>
            <p:cNvSpPr/>
            <p:nvPr/>
          </p:nvSpPr>
          <p:spPr>
            <a:xfrm>
              <a:off x="5143504" y="3500438"/>
              <a:ext cx="714380" cy="714380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Куб 49"/>
            <p:cNvSpPr/>
            <p:nvPr/>
          </p:nvSpPr>
          <p:spPr>
            <a:xfrm>
              <a:off x="5143504" y="3000372"/>
              <a:ext cx="714380" cy="714380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Куб 45"/>
            <p:cNvSpPr/>
            <p:nvPr/>
          </p:nvSpPr>
          <p:spPr>
            <a:xfrm>
              <a:off x="5143504" y="2428868"/>
              <a:ext cx="714380" cy="714380"/>
            </a:xfrm>
            <a:prstGeom prst="cube">
              <a:avLst/>
            </a:prstGeom>
            <a:solidFill>
              <a:srgbClr val="ED9A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6858016" y="500042"/>
            <a:ext cx="15552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Робот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2000232" y="491294"/>
            <a:ext cx="5643602" cy="5724358"/>
            <a:chOff x="2805922" y="2300834"/>
            <a:chExt cx="3286148" cy="3291506"/>
          </a:xfrm>
        </p:grpSpPr>
        <p:sp>
          <p:nvSpPr>
            <p:cNvPr id="23" name="Куб 22"/>
            <p:cNvSpPr/>
            <p:nvPr/>
          </p:nvSpPr>
          <p:spPr>
            <a:xfrm rot="2701513">
              <a:off x="3663179" y="2305864"/>
              <a:ext cx="785818" cy="78581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Куб 20"/>
            <p:cNvSpPr/>
            <p:nvPr/>
          </p:nvSpPr>
          <p:spPr>
            <a:xfrm rot="2701513">
              <a:off x="4469671" y="4806522"/>
              <a:ext cx="785818" cy="78581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Куб 17"/>
            <p:cNvSpPr/>
            <p:nvPr/>
          </p:nvSpPr>
          <p:spPr>
            <a:xfrm rot="2701513">
              <a:off x="2805922" y="4806194"/>
              <a:ext cx="785818" cy="78581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2919867" y="2857496"/>
              <a:ext cx="3076251" cy="2214579"/>
              <a:chOff x="3205619" y="3710110"/>
              <a:chExt cx="3076251" cy="2214579"/>
            </a:xfrm>
          </p:grpSpPr>
          <p:grpSp>
            <p:nvGrpSpPr>
              <p:cNvPr id="6" name="Группа 5"/>
              <p:cNvGrpSpPr/>
              <p:nvPr/>
            </p:nvGrpSpPr>
            <p:grpSpPr>
              <a:xfrm rot="2701513">
                <a:off x="3212567" y="4543177"/>
                <a:ext cx="1371382" cy="1385278"/>
                <a:chOff x="3200618" y="2686664"/>
                <a:chExt cx="1371382" cy="1385278"/>
              </a:xfrm>
            </p:grpSpPr>
            <p:sp>
              <p:nvSpPr>
                <p:cNvPr id="2" name="Куб 1"/>
                <p:cNvSpPr/>
                <p:nvPr/>
              </p:nvSpPr>
              <p:spPr>
                <a:xfrm>
                  <a:off x="3214678" y="328612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" name="Куб 2"/>
                <p:cNvSpPr/>
                <p:nvPr/>
              </p:nvSpPr>
              <p:spPr>
                <a:xfrm>
                  <a:off x="3786182" y="328612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" name="Куб 4"/>
                <p:cNvSpPr/>
                <p:nvPr/>
              </p:nvSpPr>
              <p:spPr>
                <a:xfrm>
                  <a:off x="3200618" y="2687011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" name="Куб 3"/>
                <p:cNvSpPr/>
                <p:nvPr/>
              </p:nvSpPr>
              <p:spPr>
                <a:xfrm>
                  <a:off x="3781444" y="268666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2701513">
                <a:off x="4067291" y="3710110"/>
                <a:ext cx="1357322" cy="1357322"/>
                <a:chOff x="3214678" y="2714620"/>
                <a:chExt cx="1357322" cy="1357322"/>
              </a:xfrm>
            </p:grpSpPr>
            <p:sp>
              <p:nvSpPr>
                <p:cNvPr id="13" name="Куб 12"/>
                <p:cNvSpPr/>
                <p:nvPr/>
              </p:nvSpPr>
              <p:spPr>
                <a:xfrm>
                  <a:off x="3214678" y="328612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Куб 13"/>
                <p:cNvSpPr/>
                <p:nvPr/>
              </p:nvSpPr>
              <p:spPr>
                <a:xfrm>
                  <a:off x="3786182" y="328612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Куб 14"/>
                <p:cNvSpPr/>
                <p:nvPr/>
              </p:nvSpPr>
              <p:spPr>
                <a:xfrm>
                  <a:off x="3214678" y="2714620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Куб 15"/>
                <p:cNvSpPr/>
                <p:nvPr/>
              </p:nvSpPr>
              <p:spPr>
                <a:xfrm>
                  <a:off x="3786182" y="2714620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7" name="Группа 6"/>
              <p:cNvGrpSpPr/>
              <p:nvPr/>
            </p:nvGrpSpPr>
            <p:grpSpPr>
              <a:xfrm rot="2701513">
                <a:off x="4924548" y="4567367"/>
                <a:ext cx="1357322" cy="1357322"/>
                <a:chOff x="3214678" y="2714620"/>
                <a:chExt cx="1357322" cy="1357322"/>
              </a:xfrm>
            </p:grpSpPr>
            <p:sp>
              <p:nvSpPr>
                <p:cNvPr id="8" name="Куб 7"/>
                <p:cNvSpPr/>
                <p:nvPr/>
              </p:nvSpPr>
              <p:spPr>
                <a:xfrm>
                  <a:off x="3214678" y="328612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" name="Куб 8"/>
                <p:cNvSpPr/>
                <p:nvPr/>
              </p:nvSpPr>
              <p:spPr>
                <a:xfrm>
                  <a:off x="3786182" y="3286124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" name="Куб 9"/>
                <p:cNvSpPr/>
                <p:nvPr/>
              </p:nvSpPr>
              <p:spPr>
                <a:xfrm>
                  <a:off x="3214678" y="2714620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1" name="Куб 10"/>
                <p:cNvSpPr/>
                <p:nvPr/>
              </p:nvSpPr>
              <p:spPr>
                <a:xfrm>
                  <a:off x="3786182" y="2714620"/>
                  <a:ext cx="785818" cy="785818"/>
                </a:xfrm>
                <a:prstGeom prst="cub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20" name="Куб 19"/>
            <p:cNvSpPr/>
            <p:nvPr/>
          </p:nvSpPr>
          <p:spPr>
            <a:xfrm rot="2701513">
              <a:off x="5306252" y="4806194"/>
              <a:ext cx="785818" cy="78581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Куб 18"/>
            <p:cNvSpPr/>
            <p:nvPr/>
          </p:nvSpPr>
          <p:spPr>
            <a:xfrm rot="2701513">
              <a:off x="4469670" y="2300834"/>
              <a:ext cx="785818" cy="78581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 rot="2763883">
              <a:off x="3557671" y="4908670"/>
              <a:ext cx="600222" cy="61256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71472" y="500042"/>
            <a:ext cx="1944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Теремок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174" y="571480"/>
            <a:ext cx="7416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Игра – головоломка «Загадка»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714348" y="1643050"/>
            <a:ext cx="1500198" cy="1357322"/>
            <a:chOff x="1571604" y="3000372"/>
            <a:chExt cx="1143008" cy="1143008"/>
          </a:xfrm>
        </p:grpSpPr>
        <p:sp>
          <p:nvSpPr>
            <p:cNvPr id="3" name="Куб 2"/>
            <p:cNvSpPr/>
            <p:nvPr/>
          </p:nvSpPr>
          <p:spPr>
            <a:xfrm>
              <a:off x="1571604" y="3500438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Куб 3"/>
            <p:cNvSpPr/>
            <p:nvPr/>
          </p:nvSpPr>
          <p:spPr>
            <a:xfrm>
              <a:off x="2071670" y="3500438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2071670" y="3000372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214678" y="1500174"/>
            <a:ext cx="2071702" cy="1428760"/>
            <a:chOff x="2285984" y="3000372"/>
            <a:chExt cx="1643074" cy="1143008"/>
          </a:xfrm>
          <a:solidFill>
            <a:srgbClr val="ED9A1F"/>
          </a:solidFill>
        </p:grpSpPr>
        <p:sp>
          <p:nvSpPr>
            <p:cNvPr id="11" name="Куб 10"/>
            <p:cNvSpPr/>
            <p:nvPr/>
          </p:nvSpPr>
          <p:spPr>
            <a:xfrm>
              <a:off x="2285984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Куб 9"/>
            <p:cNvSpPr/>
            <p:nvPr/>
          </p:nvSpPr>
          <p:spPr>
            <a:xfrm>
              <a:off x="2786050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3286116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Куб 7"/>
            <p:cNvSpPr/>
            <p:nvPr/>
          </p:nvSpPr>
          <p:spPr>
            <a:xfrm>
              <a:off x="3286116" y="3000372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000760" y="1428736"/>
            <a:ext cx="2143140" cy="1500198"/>
            <a:chOff x="2857488" y="3429000"/>
            <a:chExt cx="1643074" cy="1143008"/>
          </a:xfrm>
          <a:solidFill>
            <a:schemeClr val="bg1"/>
          </a:solidFill>
        </p:grpSpPr>
        <p:sp>
          <p:nvSpPr>
            <p:cNvPr id="14" name="Куб 13"/>
            <p:cNvSpPr/>
            <p:nvPr/>
          </p:nvSpPr>
          <p:spPr>
            <a:xfrm>
              <a:off x="3357554" y="3929066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Куб 6"/>
            <p:cNvSpPr/>
            <p:nvPr/>
          </p:nvSpPr>
          <p:spPr>
            <a:xfrm>
              <a:off x="2857488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Куб 12"/>
            <p:cNvSpPr/>
            <p:nvPr/>
          </p:nvSpPr>
          <p:spPr>
            <a:xfrm>
              <a:off x="3357554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Куб 14"/>
            <p:cNvSpPr/>
            <p:nvPr/>
          </p:nvSpPr>
          <p:spPr>
            <a:xfrm>
              <a:off x="3857620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42910" y="4572008"/>
            <a:ext cx="2286016" cy="1571636"/>
            <a:chOff x="1071538" y="3500438"/>
            <a:chExt cx="1643074" cy="1143008"/>
          </a:xfrm>
          <a:solidFill>
            <a:srgbClr val="7030A0"/>
          </a:solidFill>
        </p:grpSpPr>
        <p:sp>
          <p:nvSpPr>
            <p:cNvPr id="19" name="Куб 18"/>
            <p:cNvSpPr/>
            <p:nvPr/>
          </p:nvSpPr>
          <p:spPr>
            <a:xfrm>
              <a:off x="1571604" y="4000504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Куб 15"/>
            <p:cNvSpPr/>
            <p:nvPr/>
          </p:nvSpPr>
          <p:spPr>
            <a:xfrm>
              <a:off x="1071538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Куб 17"/>
            <p:cNvSpPr/>
            <p:nvPr/>
          </p:nvSpPr>
          <p:spPr>
            <a:xfrm>
              <a:off x="1571604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Куб 21"/>
            <p:cNvSpPr/>
            <p:nvPr/>
          </p:nvSpPr>
          <p:spPr>
            <a:xfrm>
              <a:off x="2071670" y="4000504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3143240" y="3429000"/>
            <a:ext cx="1643074" cy="1643074"/>
            <a:chOff x="2857488" y="2928934"/>
            <a:chExt cx="1143008" cy="1285884"/>
          </a:xfrm>
          <a:solidFill>
            <a:srgbClr val="002060"/>
          </a:solidFill>
        </p:grpSpPr>
        <p:sp>
          <p:nvSpPr>
            <p:cNvPr id="24" name="Куб 23"/>
            <p:cNvSpPr/>
            <p:nvPr/>
          </p:nvSpPr>
          <p:spPr>
            <a:xfrm>
              <a:off x="2857488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Куб 24"/>
            <p:cNvSpPr/>
            <p:nvPr/>
          </p:nvSpPr>
          <p:spPr>
            <a:xfrm>
              <a:off x="3357554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Куб 20"/>
            <p:cNvSpPr/>
            <p:nvPr/>
          </p:nvSpPr>
          <p:spPr>
            <a:xfrm>
              <a:off x="3357554" y="2928934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Куб 19"/>
            <p:cNvSpPr/>
            <p:nvPr/>
          </p:nvSpPr>
          <p:spPr>
            <a:xfrm>
              <a:off x="3214678" y="3571876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857752" y="4429132"/>
            <a:ext cx="1857388" cy="1714512"/>
            <a:chOff x="5072066" y="3429000"/>
            <a:chExt cx="1285884" cy="1285884"/>
          </a:xfrm>
          <a:solidFill>
            <a:srgbClr val="FF0000"/>
          </a:solidFill>
        </p:grpSpPr>
        <p:sp>
          <p:nvSpPr>
            <p:cNvPr id="29" name="Куб 28"/>
            <p:cNvSpPr/>
            <p:nvPr/>
          </p:nvSpPr>
          <p:spPr>
            <a:xfrm>
              <a:off x="5072066" y="4071942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Куб 30"/>
            <p:cNvSpPr/>
            <p:nvPr/>
          </p:nvSpPr>
          <p:spPr>
            <a:xfrm>
              <a:off x="5715008" y="3929066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Куб 31"/>
            <p:cNvSpPr/>
            <p:nvPr/>
          </p:nvSpPr>
          <p:spPr>
            <a:xfrm>
              <a:off x="5715008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Куб 29"/>
            <p:cNvSpPr/>
            <p:nvPr/>
          </p:nvSpPr>
          <p:spPr>
            <a:xfrm>
              <a:off x="5572132" y="4071942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7000892" y="3429000"/>
            <a:ext cx="1643074" cy="1643074"/>
            <a:chOff x="6643702" y="3571876"/>
            <a:chExt cx="1143008" cy="1285884"/>
          </a:xfrm>
          <a:solidFill>
            <a:srgbClr val="003618"/>
          </a:solidFill>
        </p:grpSpPr>
        <p:sp>
          <p:nvSpPr>
            <p:cNvPr id="35" name="Куб 34"/>
            <p:cNvSpPr/>
            <p:nvPr/>
          </p:nvSpPr>
          <p:spPr>
            <a:xfrm>
              <a:off x="7143768" y="4071942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Куб 27"/>
            <p:cNvSpPr/>
            <p:nvPr/>
          </p:nvSpPr>
          <p:spPr>
            <a:xfrm>
              <a:off x="6643702" y="3571876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Куб 26"/>
            <p:cNvSpPr/>
            <p:nvPr/>
          </p:nvSpPr>
          <p:spPr>
            <a:xfrm>
              <a:off x="7143768" y="3571876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Куб 33"/>
            <p:cNvSpPr/>
            <p:nvPr/>
          </p:nvSpPr>
          <p:spPr>
            <a:xfrm>
              <a:off x="7000892" y="421481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857224" y="1428736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</a:t>
            </a:r>
            <a:endParaRPr lang="ru-RU" sz="28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786182" y="1428736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</a:t>
            </a:r>
            <a:endParaRPr lang="ru-RU" sz="3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8286776" y="1428736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  <a:endParaRPr lang="ru-RU" sz="2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785786" y="3857628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4</a:t>
            </a:r>
            <a:endParaRPr lang="ru-RU" sz="28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357554" y="3500438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5</a:t>
            </a:r>
            <a:endParaRPr lang="ru-RU" sz="28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286380" y="4714884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6</a:t>
            </a:r>
            <a:endParaRPr lang="ru-RU" sz="28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572264" y="3429000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7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35824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1 этап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– создание простых построек  из 2-3 элементов</a:t>
            </a:r>
          </a:p>
          <a:p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Цель: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ознакомление с элементами, их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образными формами и комбинаторными возможностями</a:t>
            </a:r>
          </a:p>
          <a:p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857224" y="4500570"/>
            <a:ext cx="1500198" cy="1357322"/>
            <a:chOff x="1571604" y="3000372"/>
            <a:chExt cx="1143008" cy="1143008"/>
          </a:xfrm>
        </p:grpSpPr>
        <p:sp>
          <p:nvSpPr>
            <p:cNvPr id="4" name="Куб 3"/>
            <p:cNvSpPr/>
            <p:nvPr/>
          </p:nvSpPr>
          <p:spPr>
            <a:xfrm>
              <a:off x="1571604" y="3500438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2071670" y="3500438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2071670" y="3000372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3357554" y="4357694"/>
            <a:ext cx="2071702" cy="1428760"/>
            <a:chOff x="2285984" y="3000372"/>
            <a:chExt cx="1643074" cy="1143008"/>
          </a:xfrm>
          <a:solidFill>
            <a:srgbClr val="ED9A1F"/>
          </a:solidFill>
        </p:grpSpPr>
        <p:sp>
          <p:nvSpPr>
            <p:cNvPr id="8" name="Куб 7"/>
            <p:cNvSpPr/>
            <p:nvPr/>
          </p:nvSpPr>
          <p:spPr>
            <a:xfrm>
              <a:off x="2285984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2786050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Куб 9"/>
            <p:cNvSpPr/>
            <p:nvPr/>
          </p:nvSpPr>
          <p:spPr>
            <a:xfrm>
              <a:off x="3286116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Куб 10"/>
            <p:cNvSpPr/>
            <p:nvPr/>
          </p:nvSpPr>
          <p:spPr>
            <a:xfrm>
              <a:off x="3286116" y="3000372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143636" y="4286256"/>
            <a:ext cx="2143140" cy="1500198"/>
            <a:chOff x="2857488" y="3429000"/>
            <a:chExt cx="1643074" cy="1143008"/>
          </a:xfrm>
          <a:solidFill>
            <a:schemeClr val="bg1"/>
          </a:solidFill>
        </p:grpSpPr>
        <p:sp>
          <p:nvSpPr>
            <p:cNvPr id="13" name="Куб 12"/>
            <p:cNvSpPr/>
            <p:nvPr/>
          </p:nvSpPr>
          <p:spPr>
            <a:xfrm>
              <a:off x="3357554" y="3929066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Куб 13"/>
            <p:cNvSpPr/>
            <p:nvPr/>
          </p:nvSpPr>
          <p:spPr>
            <a:xfrm>
              <a:off x="2857488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Куб 14"/>
            <p:cNvSpPr/>
            <p:nvPr/>
          </p:nvSpPr>
          <p:spPr>
            <a:xfrm>
              <a:off x="3357554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Куб 15"/>
            <p:cNvSpPr/>
            <p:nvPr/>
          </p:nvSpPr>
          <p:spPr>
            <a:xfrm>
              <a:off x="3857620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357166"/>
            <a:ext cx="4923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Простые постройки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28596" y="1357298"/>
            <a:ext cx="3357586" cy="2571768"/>
            <a:chOff x="857224" y="1285860"/>
            <a:chExt cx="2143140" cy="1643074"/>
          </a:xfrm>
        </p:grpSpPr>
        <p:sp>
          <p:nvSpPr>
            <p:cNvPr id="7" name="Куб 6"/>
            <p:cNvSpPr/>
            <p:nvPr/>
          </p:nvSpPr>
          <p:spPr>
            <a:xfrm>
              <a:off x="1857356" y="2285992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Куб 7"/>
            <p:cNvSpPr/>
            <p:nvPr/>
          </p:nvSpPr>
          <p:spPr>
            <a:xfrm>
              <a:off x="857224" y="2285992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Куб 2"/>
            <p:cNvSpPr/>
            <p:nvPr/>
          </p:nvSpPr>
          <p:spPr>
            <a:xfrm>
              <a:off x="857224" y="1785926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Куб 3"/>
            <p:cNvSpPr/>
            <p:nvPr/>
          </p:nvSpPr>
          <p:spPr>
            <a:xfrm>
              <a:off x="1357290" y="1785926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1857356" y="1785926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1857356" y="1285860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2357422" y="1285860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572000" y="1714488"/>
            <a:ext cx="4143404" cy="1785950"/>
            <a:chOff x="4286248" y="1928802"/>
            <a:chExt cx="2643206" cy="1143008"/>
          </a:xfrm>
        </p:grpSpPr>
        <p:sp>
          <p:nvSpPr>
            <p:cNvPr id="18" name="Куб 17"/>
            <p:cNvSpPr/>
            <p:nvPr/>
          </p:nvSpPr>
          <p:spPr>
            <a:xfrm>
              <a:off x="4286248" y="2428868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Куб 16"/>
            <p:cNvSpPr/>
            <p:nvPr/>
          </p:nvSpPr>
          <p:spPr>
            <a:xfrm>
              <a:off x="4786314" y="2428868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Куб 15"/>
            <p:cNvSpPr/>
            <p:nvPr/>
          </p:nvSpPr>
          <p:spPr>
            <a:xfrm>
              <a:off x="5286380" y="2428868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Куб 14"/>
            <p:cNvSpPr/>
            <p:nvPr/>
          </p:nvSpPr>
          <p:spPr>
            <a:xfrm>
              <a:off x="5786446" y="2428868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Куб 13"/>
            <p:cNvSpPr/>
            <p:nvPr/>
          </p:nvSpPr>
          <p:spPr>
            <a:xfrm>
              <a:off x="6286512" y="2428868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Куб 12"/>
            <p:cNvSpPr/>
            <p:nvPr/>
          </p:nvSpPr>
          <p:spPr>
            <a:xfrm>
              <a:off x="4286248" y="1928802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Куб 11"/>
            <p:cNvSpPr/>
            <p:nvPr/>
          </p:nvSpPr>
          <p:spPr>
            <a:xfrm>
              <a:off x="6286512" y="1928802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2928926" y="4286256"/>
            <a:ext cx="3500462" cy="2071702"/>
            <a:chOff x="2285984" y="4357694"/>
            <a:chExt cx="2214578" cy="1285884"/>
          </a:xfrm>
        </p:grpSpPr>
        <p:sp>
          <p:nvSpPr>
            <p:cNvPr id="20" name="Куб 19"/>
            <p:cNvSpPr/>
            <p:nvPr/>
          </p:nvSpPr>
          <p:spPr>
            <a:xfrm>
              <a:off x="3857620" y="4857760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Куб 22"/>
            <p:cNvSpPr/>
            <p:nvPr/>
          </p:nvSpPr>
          <p:spPr>
            <a:xfrm>
              <a:off x="2428860" y="4357694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Куб 26"/>
            <p:cNvSpPr/>
            <p:nvPr/>
          </p:nvSpPr>
          <p:spPr>
            <a:xfrm>
              <a:off x="2285984" y="5000636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Куб 25"/>
            <p:cNvSpPr/>
            <p:nvPr/>
          </p:nvSpPr>
          <p:spPr>
            <a:xfrm>
              <a:off x="2786050" y="5000636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Куб 24"/>
            <p:cNvSpPr/>
            <p:nvPr/>
          </p:nvSpPr>
          <p:spPr>
            <a:xfrm>
              <a:off x="3286116" y="5000636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Куб 23"/>
            <p:cNvSpPr/>
            <p:nvPr/>
          </p:nvSpPr>
          <p:spPr>
            <a:xfrm>
              <a:off x="3714744" y="5000636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Куб 10"/>
            <p:cNvSpPr/>
            <p:nvPr/>
          </p:nvSpPr>
          <p:spPr>
            <a:xfrm>
              <a:off x="2928926" y="4357694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Куб 21"/>
            <p:cNvSpPr/>
            <p:nvPr/>
          </p:nvSpPr>
          <p:spPr>
            <a:xfrm>
              <a:off x="3415871" y="4357694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Куб 20"/>
            <p:cNvSpPr/>
            <p:nvPr/>
          </p:nvSpPr>
          <p:spPr>
            <a:xfrm>
              <a:off x="3857620" y="4357694"/>
              <a:ext cx="642942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357166"/>
            <a:ext cx="64187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Постройки из 3 элементов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642910" y="1214422"/>
            <a:ext cx="3357586" cy="2143140"/>
            <a:chOff x="1000100" y="2786058"/>
            <a:chExt cx="2143140" cy="1285884"/>
          </a:xfrm>
        </p:grpSpPr>
        <p:sp>
          <p:nvSpPr>
            <p:cNvPr id="3" name="Куб 2"/>
            <p:cNvSpPr/>
            <p:nvPr/>
          </p:nvSpPr>
          <p:spPr>
            <a:xfrm>
              <a:off x="1285852" y="3143248"/>
              <a:ext cx="714380" cy="642942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1857356" y="3143248"/>
              <a:ext cx="714380" cy="642942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Куб 7"/>
            <p:cNvSpPr/>
            <p:nvPr/>
          </p:nvSpPr>
          <p:spPr>
            <a:xfrm>
              <a:off x="1142976" y="3286124"/>
              <a:ext cx="714380" cy="642942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Куб 3"/>
            <p:cNvSpPr/>
            <p:nvPr/>
          </p:nvSpPr>
          <p:spPr>
            <a:xfrm>
              <a:off x="2428860" y="3143248"/>
              <a:ext cx="714380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Куб 6"/>
            <p:cNvSpPr/>
            <p:nvPr/>
          </p:nvSpPr>
          <p:spPr>
            <a:xfrm>
              <a:off x="1714480" y="3286124"/>
              <a:ext cx="714380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2285984" y="3286124"/>
              <a:ext cx="714380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1000100" y="3429000"/>
              <a:ext cx="714380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Куб 9"/>
            <p:cNvSpPr/>
            <p:nvPr/>
          </p:nvSpPr>
          <p:spPr>
            <a:xfrm>
              <a:off x="2285984" y="2786058"/>
              <a:ext cx="714380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Куб 10"/>
            <p:cNvSpPr/>
            <p:nvPr/>
          </p:nvSpPr>
          <p:spPr>
            <a:xfrm>
              <a:off x="1571604" y="3429000"/>
              <a:ext cx="714380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Куб 11"/>
            <p:cNvSpPr/>
            <p:nvPr/>
          </p:nvSpPr>
          <p:spPr>
            <a:xfrm>
              <a:off x="2143108" y="3429000"/>
              <a:ext cx="714380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Куб 13"/>
            <p:cNvSpPr/>
            <p:nvPr/>
          </p:nvSpPr>
          <p:spPr>
            <a:xfrm>
              <a:off x="1142976" y="2786058"/>
              <a:ext cx="714380" cy="642942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4857752" y="1000108"/>
            <a:ext cx="3500462" cy="2428892"/>
            <a:chOff x="4214810" y="1500174"/>
            <a:chExt cx="2143140" cy="1428760"/>
          </a:xfrm>
        </p:grpSpPr>
        <p:sp>
          <p:nvSpPr>
            <p:cNvPr id="24" name="Куб 23"/>
            <p:cNvSpPr/>
            <p:nvPr/>
          </p:nvSpPr>
          <p:spPr>
            <a:xfrm>
              <a:off x="5643570" y="2000240"/>
              <a:ext cx="714380" cy="642942"/>
            </a:xfrm>
            <a:prstGeom prst="cube">
              <a:avLst/>
            </a:prstGeom>
            <a:solidFill>
              <a:srgbClr val="00361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Куб 15"/>
            <p:cNvSpPr/>
            <p:nvPr/>
          </p:nvSpPr>
          <p:spPr>
            <a:xfrm>
              <a:off x="4214810" y="2285992"/>
              <a:ext cx="714380" cy="642942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Куб 17"/>
            <p:cNvSpPr/>
            <p:nvPr/>
          </p:nvSpPr>
          <p:spPr>
            <a:xfrm>
              <a:off x="4357686" y="1643050"/>
              <a:ext cx="714380" cy="642942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Куб 20"/>
            <p:cNvSpPr/>
            <p:nvPr/>
          </p:nvSpPr>
          <p:spPr>
            <a:xfrm>
              <a:off x="5072066" y="1500174"/>
              <a:ext cx="714380" cy="642942"/>
            </a:xfrm>
            <a:prstGeom prst="cube">
              <a:avLst/>
            </a:prstGeom>
            <a:solidFill>
              <a:srgbClr val="00361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Куб 19"/>
            <p:cNvSpPr/>
            <p:nvPr/>
          </p:nvSpPr>
          <p:spPr>
            <a:xfrm>
              <a:off x="5643570" y="1500174"/>
              <a:ext cx="714380" cy="642942"/>
            </a:xfrm>
            <a:prstGeom prst="cube">
              <a:avLst/>
            </a:prstGeom>
            <a:solidFill>
              <a:srgbClr val="00361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Куб 18"/>
            <p:cNvSpPr/>
            <p:nvPr/>
          </p:nvSpPr>
          <p:spPr>
            <a:xfrm>
              <a:off x="4929190" y="1643050"/>
              <a:ext cx="714380" cy="642942"/>
            </a:xfrm>
            <a:prstGeom prst="cube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Куб 16"/>
            <p:cNvSpPr/>
            <p:nvPr/>
          </p:nvSpPr>
          <p:spPr>
            <a:xfrm>
              <a:off x="4214810" y="1785926"/>
              <a:ext cx="714380" cy="642942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Куб 21"/>
            <p:cNvSpPr/>
            <p:nvPr/>
          </p:nvSpPr>
          <p:spPr>
            <a:xfrm>
              <a:off x="4786314" y="2285992"/>
              <a:ext cx="714380" cy="642942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Куб 22"/>
            <p:cNvSpPr/>
            <p:nvPr/>
          </p:nvSpPr>
          <p:spPr>
            <a:xfrm>
              <a:off x="5500694" y="2143116"/>
              <a:ext cx="714380" cy="642942"/>
            </a:xfrm>
            <a:prstGeom prst="cube">
              <a:avLst/>
            </a:prstGeom>
            <a:solidFill>
              <a:srgbClr val="00361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143108" y="4000504"/>
            <a:ext cx="4214842" cy="2214578"/>
            <a:chOff x="1643042" y="4071942"/>
            <a:chExt cx="2571768" cy="1285884"/>
          </a:xfrm>
        </p:grpSpPr>
        <p:sp>
          <p:nvSpPr>
            <p:cNvPr id="27" name="Куб 26"/>
            <p:cNvSpPr/>
            <p:nvPr/>
          </p:nvSpPr>
          <p:spPr>
            <a:xfrm>
              <a:off x="1785918" y="4071942"/>
              <a:ext cx="714380" cy="642942"/>
            </a:xfrm>
            <a:prstGeom prst="cube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Куб 30"/>
            <p:cNvSpPr/>
            <p:nvPr/>
          </p:nvSpPr>
          <p:spPr>
            <a:xfrm>
              <a:off x="1643042" y="4714884"/>
              <a:ext cx="714380" cy="642942"/>
            </a:xfrm>
            <a:prstGeom prst="cube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Куб 29"/>
            <p:cNvSpPr/>
            <p:nvPr/>
          </p:nvSpPr>
          <p:spPr>
            <a:xfrm>
              <a:off x="2214546" y="4714884"/>
              <a:ext cx="714380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Куб 28"/>
            <p:cNvSpPr/>
            <p:nvPr/>
          </p:nvSpPr>
          <p:spPr>
            <a:xfrm>
              <a:off x="2786050" y="4714884"/>
              <a:ext cx="714380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Куб 27"/>
            <p:cNvSpPr/>
            <p:nvPr/>
          </p:nvSpPr>
          <p:spPr>
            <a:xfrm>
              <a:off x="3500430" y="4572008"/>
              <a:ext cx="714380" cy="642942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Куб 25"/>
            <p:cNvSpPr/>
            <p:nvPr/>
          </p:nvSpPr>
          <p:spPr>
            <a:xfrm>
              <a:off x="2357422" y="4071942"/>
              <a:ext cx="714380" cy="642942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Куб 32"/>
            <p:cNvSpPr/>
            <p:nvPr/>
          </p:nvSpPr>
          <p:spPr>
            <a:xfrm>
              <a:off x="2928926" y="4071942"/>
              <a:ext cx="714380" cy="642942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Куб 33"/>
            <p:cNvSpPr/>
            <p:nvPr/>
          </p:nvSpPr>
          <p:spPr>
            <a:xfrm>
              <a:off x="3357554" y="4714884"/>
              <a:ext cx="714380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Куб 31"/>
            <p:cNvSpPr/>
            <p:nvPr/>
          </p:nvSpPr>
          <p:spPr>
            <a:xfrm>
              <a:off x="3500430" y="4071942"/>
              <a:ext cx="714380" cy="642942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3582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2 этап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создание построек из 4-7 элементов по образцу или по замыслу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Цель: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развитие пространственного мышления, комбинаторных способностей, творческой и интеллектуальной инициативы у детей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5357818" y="3500438"/>
            <a:ext cx="1285884" cy="1143008"/>
            <a:chOff x="1571604" y="3000372"/>
            <a:chExt cx="1143008" cy="1143008"/>
          </a:xfrm>
        </p:grpSpPr>
        <p:sp>
          <p:nvSpPr>
            <p:cNvPr id="4" name="Куб 3"/>
            <p:cNvSpPr/>
            <p:nvPr/>
          </p:nvSpPr>
          <p:spPr>
            <a:xfrm>
              <a:off x="1571604" y="3500438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2071670" y="3500438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2071670" y="3000372"/>
              <a:ext cx="642942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714348" y="3429000"/>
            <a:ext cx="1714512" cy="1248285"/>
            <a:chOff x="2285984" y="3000372"/>
            <a:chExt cx="1643074" cy="1143008"/>
          </a:xfrm>
          <a:solidFill>
            <a:srgbClr val="ED9A1F"/>
          </a:solidFill>
        </p:grpSpPr>
        <p:sp>
          <p:nvSpPr>
            <p:cNvPr id="8" name="Куб 7"/>
            <p:cNvSpPr/>
            <p:nvPr/>
          </p:nvSpPr>
          <p:spPr>
            <a:xfrm>
              <a:off x="2285984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2786050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Куб 9"/>
            <p:cNvSpPr/>
            <p:nvPr/>
          </p:nvSpPr>
          <p:spPr>
            <a:xfrm>
              <a:off x="3286116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Куб 10"/>
            <p:cNvSpPr/>
            <p:nvPr/>
          </p:nvSpPr>
          <p:spPr>
            <a:xfrm>
              <a:off x="3286116" y="3000372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 rot="5400000">
            <a:off x="7189692" y="3525952"/>
            <a:ext cx="1765539" cy="1143008"/>
            <a:chOff x="2857488" y="3429000"/>
            <a:chExt cx="1643074" cy="1143008"/>
          </a:xfrm>
          <a:solidFill>
            <a:schemeClr val="bg1"/>
          </a:solidFill>
        </p:grpSpPr>
        <p:sp>
          <p:nvSpPr>
            <p:cNvPr id="13" name="Куб 12"/>
            <p:cNvSpPr/>
            <p:nvPr/>
          </p:nvSpPr>
          <p:spPr>
            <a:xfrm>
              <a:off x="3357554" y="3929066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Куб 13"/>
            <p:cNvSpPr/>
            <p:nvPr/>
          </p:nvSpPr>
          <p:spPr>
            <a:xfrm>
              <a:off x="2857488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Куб 14"/>
            <p:cNvSpPr/>
            <p:nvPr/>
          </p:nvSpPr>
          <p:spPr>
            <a:xfrm>
              <a:off x="3357554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Куб 15"/>
            <p:cNvSpPr/>
            <p:nvPr/>
          </p:nvSpPr>
          <p:spPr>
            <a:xfrm>
              <a:off x="3857620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000100" y="5143512"/>
            <a:ext cx="1697504" cy="1143007"/>
            <a:chOff x="1071538" y="3500438"/>
            <a:chExt cx="1643074" cy="1143008"/>
          </a:xfrm>
          <a:solidFill>
            <a:srgbClr val="7030A0"/>
          </a:solidFill>
        </p:grpSpPr>
        <p:sp>
          <p:nvSpPr>
            <p:cNvPr id="18" name="Куб 17"/>
            <p:cNvSpPr/>
            <p:nvPr/>
          </p:nvSpPr>
          <p:spPr>
            <a:xfrm>
              <a:off x="1571604" y="4000504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Куб 18"/>
            <p:cNvSpPr/>
            <p:nvPr/>
          </p:nvSpPr>
          <p:spPr>
            <a:xfrm>
              <a:off x="1071538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Куб 19"/>
            <p:cNvSpPr/>
            <p:nvPr/>
          </p:nvSpPr>
          <p:spPr>
            <a:xfrm>
              <a:off x="1571604" y="350043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Куб 20"/>
            <p:cNvSpPr/>
            <p:nvPr/>
          </p:nvSpPr>
          <p:spPr>
            <a:xfrm>
              <a:off x="2071670" y="4000504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143240" y="3500438"/>
            <a:ext cx="1214446" cy="1206926"/>
            <a:chOff x="2857488" y="2928934"/>
            <a:chExt cx="1143008" cy="1285884"/>
          </a:xfrm>
          <a:solidFill>
            <a:srgbClr val="002060"/>
          </a:solidFill>
        </p:grpSpPr>
        <p:sp>
          <p:nvSpPr>
            <p:cNvPr id="23" name="Куб 22"/>
            <p:cNvSpPr/>
            <p:nvPr/>
          </p:nvSpPr>
          <p:spPr>
            <a:xfrm>
              <a:off x="2857488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Куб 23"/>
            <p:cNvSpPr/>
            <p:nvPr/>
          </p:nvSpPr>
          <p:spPr>
            <a:xfrm>
              <a:off x="3357554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Куб 24"/>
            <p:cNvSpPr/>
            <p:nvPr/>
          </p:nvSpPr>
          <p:spPr>
            <a:xfrm>
              <a:off x="3357554" y="2928934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Куб 25"/>
            <p:cNvSpPr/>
            <p:nvPr/>
          </p:nvSpPr>
          <p:spPr>
            <a:xfrm>
              <a:off x="3214678" y="3571876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3643306" y="4857760"/>
            <a:ext cx="1500198" cy="1455079"/>
            <a:chOff x="5072066" y="3429000"/>
            <a:chExt cx="1285884" cy="1285884"/>
          </a:xfrm>
          <a:solidFill>
            <a:srgbClr val="FF0000"/>
          </a:solidFill>
        </p:grpSpPr>
        <p:sp>
          <p:nvSpPr>
            <p:cNvPr id="28" name="Куб 27"/>
            <p:cNvSpPr/>
            <p:nvPr/>
          </p:nvSpPr>
          <p:spPr>
            <a:xfrm>
              <a:off x="5072066" y="4071942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Куб 28"/>
            <p:cNvSpPr/>
            <p:nvPr/>
          </p:nvSpPr>
          <p:spPr>
            <a:xfrm>
              <a:off x="5715008" y="3929066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Куб 29"/>
            <p:cNvSpPr/>
            <p:nvPr/>
          </p:nvSpPr>
          <p:spPr>
            <a:xfrm>
              <a:off x="5715008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Куб 30"/>
            <p:cNvSpPr/>
            <p:nvPr/>
          </p:nvSpPr>
          <p:spPr>
            <a:xfrm>
              <a:off x="5572132" y="4071942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6357950" y="4929198"/>
            <a:ext cx="1357322" cy="1349802"/>
            <a:chOff x="6643702" y="3571876"/>
            <a:chExt cx="1143008" cy="1285884"/>
          </a:xfrm>
          <a:solidFill>
            <a:srgbClr val="003618"/>
          </a:solidFill>
        </p:grpSpPr>
        <p:sp>
          <p:nvSpPr>
            <p:cNvPr id="33" name="Куб 32"/>
            <p:cNvSpPr/>
            <p:nvPr/>
          </p:nvSpPr>
          <p:spPr>
            <a:xfrm>
              <a:off x="7143768" y="4071942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Куб 33"/>
            <p:cNvSpPr/>
            <p:nvPr/>
          </p:nvSpPr>
          <p:spPr>
            <a:xfrm>
              <a:off x="6643702" y="3571876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Куб 34"/>
            <p:cNvSpPr/>
            <p:nvPr/>
          </p:nvSpPr>
          <p:spPr>
            <a:xfrm>
              <a:off x="7143768" y="3571876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Куб 35"/>
            <p:cNvSpPr/>
            <p:nvPr/>
          </p:nvSpPr>
          <p:spPr>
            <a:xfrm>
              <a:off x="7000892" y="4214818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Группа 35"/>
          <p:cNvGrpSpPr/>
          <p:nvPr/>
        </p:nvGrpSpPr>
        <p:grpSpPr>
          <a:xfrm>
            <a:off x="2357422" y="571480"/>
            <a:ext cx="3754190" cy="5643602"/>
            <a:chOff x="2143108" y="785794"/>
            <a:chExt cx="3754190" cy="5643602"/>
          </a:xfrm>
        </p:grpSpPr>
        <p:sp>
          <p:nvSpPr>
            <p:cNvPr id="34" name="Куб 33"/>
            <p:cNvSpPr/>
            <p:nvPr/>
          </p:nvSpPr>
          <p:spPr>
            <a:xfrm>
              <a:off x="4357686" y="3429000"/>
              <a:ext cx="896670" cy="884732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2" name="Группа 31"/>
            <p:cNvGrpSpPr/>
            <p:nvPr/>
          </p:nvGrpSpPr>
          <p:grpSpPr>
            <a:xfrm>
              <a:off x="2143108" y="785794"/>
              <a:ext cx="3330490" cy="5643602"/>
              <a:chOff x="1142976" y="1453584"/>
              <a:chExt cx="1857388" cy="3189862"/>
            </a:xfrm>
          </p:grpSpPr>
          <p:sp>
            <p:nvSpPr>
              <p:cNvPr id="20" name="Куб 19"/>
              <p:cNvSpPr/>
              <p:nvPr/>
            </p:nvSpPr>
            <p:spPr>
              <a:xfrm>
                <a:off x="2500298" y="3857628"/>
                <a:ext cx="500066" cy="500066"/>
              </a:xfrm>
              <a:prstGeom prst="cub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Куб 14"/>
              <p:cNvSpPr/>
              <p:nvPr/>
            </p:nvSpPr>
            <p:spPr>
              <a:xfrm>
                <a:off x="2214546" y="4143380"/>
                <a:ext cx="500066" cy="500066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Куб 15"/>
              <p:cNvSpPr/>
              <p:nvPr/>
            </p:nvSpPr>
            <p:spPr>
              <a:xfrm>
                <a:off x="1142976" y="4143380"/>
                <a:ext cx="500066" cy="500066"/>
              </a:xfrm>
              <a:prstGeom prst="cube">
                <a:avLst/>
              </a:prstGeom>
              <a:solidFill>
                <a:srgbClr val="00206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" name="Куб 1"/>
              <p:cNvSpPr/>
              <p:nvPr/>
            </p:nvSpPr>
            <p:spPr>
              <a:xfrm>
                <a:off x="1428728" y="3500438"/>
                <a:ext cx="500066" cy="500066"/>
              </a:xfrm>
              <a:prstGeom prst="cube">
                <a:avLst/>
              </a:prstGeom>
              <a:solidFill>
                <a:srgbClr val="005C2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" name="Куб 2"/>
              <p:cNvSpPr/>
              <p:nvPr/>
            </p:nvSpPr>
            <p:spPr>
              <a:xfrm>
                <a:off x="1785918" y="3500438"/>
                <a:ext cx="500066" cy="500066"/>
              </a:xfrm>
              <a:prstGeom prst="cube">
                <a:avLst/>
              </a:prstGeom>
              <a:solidFill>
                <a:srgbClr val="005C2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Куб 4"/>
              <p:cNvSpPr/>
              <p:nvPr/>
            </p:nvSpPr>
            <p:spPr>
              <a:xfrm>
                <a:off x="1285852" y="3643314"/>
                <a:ext cx="500066" cy="500066"/>
              </a:xfrm>
              <a:prstGeom prst="cube">
                <a:avLst/>
              </a:prstGeom>
              <a:solidFill>
                <a:srgbClr val="00206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Куб 5"/>
              <p:cNvSpPr/>
              <p:nvPr/>
            </p:nvSpPr>
            <p:spPr>
              <a:xfrm>
                <a:off x="2143108" y="3500438"/>
                <a:ext cx="500066" cy="500066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Куб 8"/>
              <p:cNvSpPr/>
              <p:nvPr/>
            </p:nvSpPr>
            <p:spPr>
              <a:xfrm>
                <a:off x="2500298" y="3500438"/>
                <a:ext cx="500066" cy="500066"/>
              </a:xfrm>
              <a:prstGeom prst="cub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" name="Куб 3"/>
              <p:cNvSpPr/>
              <p:nvPr/>
            </p:nvSpPr>
            <p:spPr>
              <a:xfrm>
                <a:off x="1643042" y="3643314"/>
                <a:ext cx="500066" cy="500066"/>
              </a:xfrm>
              <a:prstGeom prst="cube">
                <a:avLst/>
              </a:prstGeom>
              <a:solidFill>
                <a:srgbClr val="005C2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Куб 7"/>
              <p:cNvSpPr/>
              <p:nvPr/>
            </p:nvSpPr>
            <p:spPr>
              <a:xfrm>
                <a:off x="2000232" y="3643314"/>
                <a:ext cx="500066" cy="500066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Куб 6"/>
              <p:cNvSpPr/>
              <p:nvPr/>
            </p:nvSpPr>
            <p:spPr>
              <a:xfrm>
                <a:off x="2357422" y="3643314"/>
                <a:ext cx="500066" cy="500066"/>
              </a:xfrm>
              <a:prstGeom prst="cub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Куб 9"/>
              <p:cNvSpPr/>
              <p:nvPr/>
            </p:nvSpPr>
            <p:spPr>
              <a:xfrm>
                <a:off x="1142976" y="3786190"/>
                <a:ext cx="500066" cy="500066"/>
              </a:xfrm>
              <a:prstGeom prst="cube">
                <a:avLst/>
              </a:prstGeom>
              <a:solidFill>
                <a:srgbClr val="00206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Куб 11"/>
              <p:cNvSpPr/>
              <p:nvPr/>
            </p:nvSpPr>
            <p:spPr>
              <a:xfrm>
                <a:off x="1500166" y="3786190"/>
                <a:ext cx="500066" cy="500066"/>
              </a:xfrm>
              <a:prstGeom prst="cube">
                <a:avLst/>
              </a:prstGeom>
              <a:solidFill>
                <a:srgbClr val="00206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Куб 12"/>
              <p:cNvSpPr/>
              <p:nvPr/>
            </p:nvSpPr>
            <p:spPr>
              <a:xfrm>
                <a:off x="1857356" y="3786190"/>
                <a:ext cx="500066" cy="500066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Куб 13"/>
              <p:cNvSpPr/>
              <p:nvPr/>
            </p:nvSpPr>
            <p:spPr>
              <a:xfrm>
                <a:off x="2214546" y="3786190"/>
                <a:ext cx="500066" cy="500066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Куб 16"/>
              <p:cNvSpPr/>
              <p:nvPr/>
            </p:nvSpPr>
            <p:spPr>
              <a:xfrm>
                <a:off x="2500298" y="3143248"/>
                <a:ext cx="500066" cy="500066"/>
              </a:xfrm>
              <a:prstGeom prst="cub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Куб 28"/>
              <p:cNvSpPr/>
              <p:nvPr/>
            </p:nvSpPr>
            <p:spPr>
              <a:xfrm>
                <a:off x="2000232" y="3286124"/>
                <a:ext cx="500066" cy="500066"/>
              </a:xfrm>
              <a:prstGeom prst="cube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Куб 18"/>
              <p:cNvSpPr/>
              <p:nvPr/>
            </p:nvSpPr>
            <p:spPr>
              <a:xfrm>
                <a:off x="2357422" y="3286124"/>
                <a:ext cx="500066" cy="500066"/>
              </a:xfrm>
              <a:prstGeom prst="cub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Куб 26"/>
              <p:cNvSpPr/>
              <p:nvPr/>
            </p:nvSpPr>
            <p:spPr>
              <a:xfrm>
                <a:off x="2214546" y="3429000"/>
                <a:ext cx="500066" cy="500066"/>
              </a:xfrm>
              <a:prstGeom prst="cub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Куб 17"/>
              <p:cNvSpPr/>
              <p:nvPr/>
            </p:nvSpPr>
            <p:spPr>
              <a:xfrm>
                <a:off x="2000232" y="2928934"/>
                <a:ext cx="500066" cy="500066"/>
              </a:xfrm>
              <a:prstGeom prst="cube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2378028" y="1453584"/>
                <a:ext cx="500067" cy="1953674"/>
                <a:chOff x="2378028" y="1096394"/>
                <a:chExt cx="500067" cy="1953674"/>
              </a:xfrm>
            </p:grpSpPr>
            <p:sp>
              <p:nvSpPr>
                <p:cNvPr id="28" name="Куб 27"/>
                <p:cNvSpPr/>
                <p:nvPr/>
              </p:nvSpPr>
              <p:spPr>
                <a:xfrm>
                  <a:off x="2378029" y="2550002"/>
                  <a:ext cx="500066" cy="500066"/>
                </a:xfrm>
                <a:prstGeom prst="cube">
                  <a:avLst/>
                </a:prstGeom>
                <a:solidFill>
                  <a:srgbClr val="7030A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2" name="Куб 21"/>
                <p:cNvSpPr/>
                <p:nvPr/>
              </p:nvSpPr>
              <p:spPr>
                <a:xfrm>
                  <a:off x="2378029" y="2186600"/>
                  <a:ext cx="500066" cy="500066"/>
                </a:xfrm>
                <a:prstGeom prst="cube">
                  <a:avLst/>
                </a:prstGeom>
                <a:solidFill>
                  <a:srgbClr val="7030A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Куб 25"/>
                <p:cNvSpPr/>
                <p:nvPr/>
              </p:nvSpPr>
              <p:spPr>
                <a:xfrm>
                  <a:off x="2378029" y="1823198"/>
                  <a:ext cx="500066" cy="500066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4" name="Куб 23"/>
                <p:cNvSpPr/>
                <p:nvPr/>
              </p:nvSpPr>
              <p:spPr>
                <a:xfrm>
                  <a:off x="2378029" y="1459796"/>
                  <a:ext cx="500066" cy="500066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Куб 29"/>
                <p:cNvSpPr/>
                <p:nvPr/>
              </p:nvSpPr>
              <p:spPr>
                <a:xfrm>
                  <a:off x="2378028" y="1096394"/>
                  <a:ext cx="500066" cy="500066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35" name="Куб 34"/>
            <p:cNvSpPr/>
            <p:nvPr/>
          </p:nvSpPr>
          <p:spPr>
            <a:xfrm>
              <a:off x="5000628" y="785794"/>
              <a:ext cx="896670" cy="884732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928662" y="785794"/>
            <a:ext cx="25218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Жираф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уппа 30"/>
          <p:cNvGrpSpPr/>
          <p:nvPr/>
        </p:nvGrpSpPr>
        <p:grpSpPr>
          <a:xfrm>
            <a:off x="928662" y="1000108"/>
            <a:ext cx="7500990" cy="4500594"/>
            <a:chOff x="3857620" y="928670"/>
            <a:chExt cx="3714776" cy="2286016"/>
          </a:xfrm>
        </p:grpSpPr>
        <p:sp>
          <p:nvSpPr>
            <p:cNvPr id="23" name="Куб 22"/>
            <p:cNvSpPr/>
            <p:nvPr/>
          </p:nvSpPr>
          <p:spPr>
            <a:xfrm>
              <a:off x="4143372" y="2428868"/>
              <a:ext cx="714380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Куб 19"/>
            <p:cNvSpPr/>
            <p:nvPr/>
          </p:nvSpPr>
          <p:spPr>
            <a:xfrm>
              <a:off x="4286248" y="1785926"/>
              <a:ext cx="714380" cy="642942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Куб 23"/>
            <p:cNvSpPr/>
            <p:nvPr/>
          </p:nvSpPr>
          <p:spPr>
            <a:xfrm>
              <a:off x="5000628" y="2143116"/>
              <a:ext cx="714380" cy="642942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3" name="Группа 12"/>
            <p:cNvGrpSpPr/>
            <p:nvPr/>
          </p:nvGrpSpPr>
          <p:grpSpPr>
            <a:xfrm>
              <a:off x="6858016" y="928670"/>
              <a:ext cx="714380" cy="1143008"/>
              <a:chOff x="5429256" y="1857364"/>
              <a:chExt cx="714380" cy="1143008"/>
            </a:xfrm>
          </p:grpSpPr>
          <p:sp>
            <p:nvSpPr>
              <p:cNvPr id="5" name="Куб 4"/>
              <p:cNvSpPr/>
              <p:nvPr/>
            </p:nvSpPr>
            <p:spPr>
              <a:xfrm>
                <a:off x="5429256" y="2357430"/>
                <a:ext cx="714380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Куб 7"/>
              <p:cNvSpPr/>
              <p:nvPr/>
            </p:nvSpPr>
            <p:spPr>
              <a:xfrm>
                <a:off x="5429256" y="1857364"/>
                <a:ext cx="714380" cy="642942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" name="Куб 3"/>
            <p:cNvSpPr/>
            <p:nvPr/>
          </p:nvSpPr>
          <p:spPr>
            <a:xfrm>
              <a:off x="6000760" y="1714488"/>
              <a:ext cx="714380" cy="642942"/>
            </a:xfrm>
            <a:prstGeom prst="cube">
              <a:avLst/>
            </a:prstGeom>
            <a:solidFill>
              <a:srgbClr val="005C2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Куб 2"/>
            <p:cNvSpPr/>
            <p:nvPr/>
          </p:nvSpPr>
          <p:spPr>
            <a:xfrm>
              <a:off x="6000760" y="1214422"/>
              <a:ext cx="714380" cy="642942"/>
            </a:xfrm>
            <a:prstGeom prst="cube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Куб 1"/>
            <p:cNvSpPr/>
            <p:nvPr/>
          </p:nvSpPr>
          <p:spPr>
            <a:xfrm>
              <a:off x="5857884" y="1857364"/>
              <a:ext cx="714380" cy="642942"/>
            </a:xfrm>
            <a:prstGeom prst="cube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6715140" y="1571612"/>
              <a:ext cx="714380" cy="642942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Куб 9"/>
            <p:cNvSpPr/>
            <p:nvPr/>
          </p:nvSpPr>
          <p:spPr>
            <a:xfrm>
              <a:off x="6715140" y="1071546"/>
              <a:ext cx="714380" cy="642942"/>
            </a:xfrm>
            <a:prstGeom prst="cube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Куб 13"/>
            <p:cNvSpPr/>
            <p:nvPr/>
          </p:nvSpPr>
          <p:spPr>
            <a:xfrm>
              <a:off x="5715008" y="2000240"/>
              <a:ext cx="714380" cy="642942"/>
            </a:xfrm>
            <a:prstGeom prst="cube">
              <a:avLst/>
            </a:prstGeom>
            <a:solidFill>
              <a:srgbClr val="005C2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Куб 14"/>
            <p:cNvSpPr/>
            <p:nvPr/>
          </p:nvSpPr>
          <p:spPr>
            <a:xfrm>
              <a:off x="5143504" y="1500174"/>
              <a:ext cx="714380" cy="642942"/>
            </a:xfrm>
            <a:prstGeom prst="cube">
              <a:avLst/>
            </a:prstGeom>
            <a:solidFill>
              <a:srgbClr val="005C2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6572264" y="1714488"/>
              <a:ext cx="714380" cy="642942"/>
            </a:xfrm>
            <a:prstGeom prst="cube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Куб 10"/>
            <p:cNvSpPr/>
            <p:nvPr/>
          </p:nvSpPr>
          <p:spPr>
            <a:xfrm>
              <a:off x="6572264" y="1214422"/>
              <a:ext cx="714380" cy="642942"/>
            </a:xfrm>
            <a:prstGeom prst="cube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Куб 16"/>
            <p:cNvSpPr/>
            <p:nvPr/>
          </p:nvSpPr>
          <p:spPr>
            <a:xfrm>
              <a:off x="5857884" y="1357298"/>
              <a:ext cx="714380" cy="642942"/>
            </a:xfrm>
            <a:prstGeom prst="cube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Куб 18"/>
            <p:cNvSpPr/>
            <p:nvPr/>
          </p:nvSpPr>
          <p:spPr>
            <a:xfrm>
              <a:off x="5715008" y="1500174"/>
              <a:ext cx="714380" cy="642942"/>
            </a:xfrm>
            <a:prstGeom prst="cube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Куб 15"/>
            <p:cNvSpPr/>
            <p:nvPr/>
          </p:nvSpPr>
          <p:spPr>
            <a:xfrm>
              <a:off x="5000628" y="1643050"/>
              <a:ext cx="714380" cy="642942"/>
            </a:xfrm>
            <a:prstGeom prst="cube">
              <a:avLst/>
            </a:prstGeom>
            <a:solidFill>
              <a:srgbClr val="005C2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Куб 20"/>
            <p:cNvSpPr/>
            <p:nvPr/>
          </p:nvSpPr>
          <p:spPr>
            <a:xfrm>
              <a:off x="4857752" y="2285992"/>
              <a:ext cx="714380" cy="642942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Куб 21"/>
            <p:cNvSpPr/>
            <p:nvPr/>
          </p:nvSpPr>
          <p:spPr>
            <a:xfrm>
              <a:off x="4857752" y="1785926"/>
              <a:ext cx="714380" cy="642942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Куб 24"/>
            <p:cNvSpPr/>
            <p:nvPr/>
          </p:nvSpPr>
          <p:spPr>
            <a:xfrm>
              <a:off x="4000496" y="2571744"/>
              <a:ext cx="714380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Куб 27"/>
            <p:cNvSpPr/>
            <p:nvPr/>
          </p:nvSpPr>
          <p:spPr>
            <a:xfrm>
              <a:off x="4143372" y="1928802"/>
              <a:ext cx="714380" cy="64294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Куб 26"/>
            <p:cNvSpPr/>
            <p:nvPr/>
          </p:nvSpPr>
          <p:spPr>
            <a:xfrm>
              <a:off x="4000496" y="2071678"/>
              <a:ext cx="714380" cy="642942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Куб 25"/>
            <p:cNvSpPr/>
            <p:nvPr/>
          </p:nvSpPr>
          <p:spPr>
            <a:xfrm>
              <a:off x="4000496" y="1571612"/>
              <a:ext cx="714380" cy="642942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Куб 29"/>
            <p:cNvSpPr/>
            <p:nvPr/>
          </p:nvSpPr>
          <p:spPr>
            <a:xfrm>
              <a:off x="4000496" y="1071546"/>
              <a:ext cx="714380" cy="642942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Куб 28"/>
            <p:cNvSpPr/>
            <p:nvPr/>
          </p:nvSpPr>
          <p:spPr>
            <a:xfrm>
              <a:off x="3857620" y="1214422"/>
              <a:ext cx="714380" cy="642942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572132" y="5286388"/>
            <a:ext cx="1513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Змея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3" y="428604"/>
            <a:ext cx="80010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Я с детства уважал головоломки и, видимо, поэтому стал понимать, как идёт развитие ума ребёнка. Учителя в школе, как правило, делают детей знающими, а изобретатели головоломок делают детей умными…  </a:t>
            </a:r>
          </a:p>
          <a:p>
            <a:pPr algn="r"/>
            <a:r>
              <a:rPr lang="ru-RU" sz="2800" dirty="0" smtClean="0">
                <a:latin typeface="Arial" pitchFamily="34" charset="0"/>
                <a:cs typeface="Arial" pitchFamily="34" charset="0"/>
              </a:rPr>
              <a:t>Б.П. Никитин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kartinki-dlya-detej.ru/content/gallery_photo/1733/4926649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928934"/>
            <a:ext cx="4893503" cy="3262336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 descr="http://kiss-kids.ru/wp-content/uploads/2013/08/Pazzl_Masha_i_Medv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4429132"/>
            <a:ext cx="1905000" cy="1876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357166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Удивительный мир головоломок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38914" name="Picture 2" descr="http://dom-podarkov.com/uploads/shop/products/large/Zp-192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071546"/>
            <a:ext cx="1643074" cy="2822074"/>
          </a:xfrm>
          <a:prstGeom prst="rect">
            <a:avLst/>
          </a:prstGeom>
          <a:noFill/>
        </p:spPr>
      </p:pic>
      <p:pic>
        <p:nvPicPr>
          <p:cNvPr id="38920" name="Picture 8" descr="http://ya-uchitel.ru/_ld/84/s475559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071546"/>
            <a:ext cx="3214710" cy="2411033"/>
          </a:xfrm>
          <a:prstGeom prst="rect">
            <a:avLst/>
          </a:prstGeom>
          <a:noFill/>
        </p:spPr>
      </p:pic>
      <p:pic>
        <p:nvPicPr>
          <p:cNvPr id="38922" name="Picture 10" descr="http://mywishlist.ru/pic/i/wish/orig/002/135/00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4071942"/>
            <a:ext cx="1650492" cy="2422106"/>
          </a:xfrm>
          <a:prstGeom prst="rect">
            <a:avLst/>
          </a:prstGeom>
          <a:noFill/>
        </p:spPr>
      </p:pic>
      <p:pic>
        <p:nvPicPr>
          <p:cNvPr id="38924" name="Picture 12" descr="http://stebok.net/uploads/posts/2014-11/1415091617_d14.jpg"/>
          <p:cNvPicPr>
            <a:picLocks noChangeAspect="1" noChangeArrowheads="1"/>
          </p:cNvPicPr>
          <p:nvPr/>
        </p:nvPicPr>
        <p:blipFill>
          <a:blip r:embed="rId5" cstate="print"/>
          <a:srcRect l="7500" r="12999"/>
          <a:stretch>
            <a:fillRect/>
          </a:stretch>
        </p:blipFill>
        <p:spPr bwMode="auto">
          <a:xfrm>
            <a:off x="2786050" y="1000108"/>
            <a:ext cx="2357454" cy="2745896"/>
          </a:xfrm>
          <a:prstGeom prst="rect">
            <a:avLst/>
          </a:prstGeom>
          <a:noFill/>
        </p:spPr>
      </p:pic>
      <p:pic>
        <p:nvPicPr>
          <p:cNvPr id="38926" name="Picture 14" descr="http://i.sunhome.ru/journal/144/novii-vid-golovolomok-v2.orig.jpg"/>
          <p:cNvPicPr>
            <a:picLocks noChangeAspect="1" noChangeArrowheads="1"/>
          </p:cNvPicPr>
          <p:nvPr/>
        </p:nvPicPr>
        <p:blipFill>
          <a:blip r:embed="rId6" cstate="print"/>
          <a:srcRect l="9949" t="13330" r="25381" b="6688"/>
          <a:stretch>
            <a:fillRect/>
          </a:stretch>
        </p:blipFill>
        <p:spPr bwMode="auto">
          <a:xfrm>
            <a:off x="714348" y="3929066"/>
            <a:ext cx="2500330" cy="2538797"/>
          </a:xfrm>
          <a:prstGeom prst="rect">
            <a:avLst/>
          </a:prstGeom>
          <a:noFill/>
        </p:spPr>
      </p:pic>
      <p:pic>
        <p:nvPicPr>
          <p:cNvPr id="38928" name="Picture 16" descr="http://www.yamolodayamama.ru/wp-content/uploads/2013/05/o-polze-detskih-golovolomok-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15074" y="4000504"/>
            <a:ext cx="2405046" cy="24050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40466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Классификация головоломок</a:t>
            </a:r>
            <a:endParaRPr lang="ru-RU" sz="3200" b="1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196752"/>
          <a:ext cx="8352928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/>
              </a:tblGrid>
              <a:tr h="5184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Головоломки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на складывание </a:t>
                      </a: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Разборные головоломки</a:t>
                      </a: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800" baseline="0" dirty="0" err="1" smtClean="0">
                          <a:solidFill>
                            <a:schemeClr val="tx1"/>
                          </a:solidFill>
                        </a:rPr>
                        <a:t>Нераспадающиеся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головоломки</a:t>
                      </a: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Головоломки на распутывание</a:t>
                      </a: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Головоломки с перемещением </a:t>
                      </a:r>
                      <a:r>
                        <a:rPr lang="ru-RU" sz="2800" baseline="0" dirty="0" err="1" smtClean="0">
                          <a:solidFill>
                            <a:schemeClr val="tx1"/>
                          </a:solidFill>
                        </a:rPr>
                        <a:t>сигментов</a:t>
                      </a:r>
                      <a:endParaRPr lang="ru-RU" sz="2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800" baseline="0" dirty="0" err="1" smtClean="0">
                          <a:solidFill>
                            <a:schemeClr val="tx1"/>
                          </a:solidFill>
                        </a:rPr>
                        <a:t>Головоломки-загонялки</a:t>
                      </a:r>
                      <a:endParaRPr lang="ru-RU" sz="2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Сосуды-головоломки</a:t>
                      </a: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Головоломки на исчезновение частей фигур</a:t>
                      </a: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Гибкие головоломки, </a:t>
                      </a:r>
                      <a:r>
                        <a:rPr lang="ru-RU" sz="2800" baseline="0" dirty="0" err="1" smtClean="0">
                          <a:solidFill>
                            <a:schemeClr val="tx1"/>
                          </a:solidFill>
                        </a:rPr>
                        <a:t>трансформеры</a:t>
                      </a:r>
                      <a:endParaRPr lang="ru-RU" sz="2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Невозможные объекты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ttp://yourspeech.ru/wp-content/uploads/2016/08/yourspeechru_45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256"/>
            <a:ext cx="385765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Схема 6"/>
          <p:cNvGraphicFramePr/>
          <p:nvPr/>
        </p:nvGraphicFramePr>
        <p:xfrm>
          <a:off x="395536" y="476672"/>
          <a:ext cx="8352928" cy="6024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6866" name="Picture 2" descr="https://otvet.imgsmail.ru/download/53862b16bbce146051c2336e82d8fada_i-6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86578" y="500042"/>
            <a:ext cx="18669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67744" y="404664"/>
            <a:ext cx="4536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Игры-головоломки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«Кубики для всех»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500174"/>
            <a:ext cx="734380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dirty="0" smtClean="0">
                <a:solidFill>
                  <a:srgbClr val="990033"/>
                </a:solidFill>
              </a:rPr>
              <a:t> </a:t>
            </a:r>
            <a:r>
              <a:rPr lang="ru-RU" sz="3200" b="1" dirty="0" err="1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Линькова</a:t>
            </a:r>
            <a:r>
              <a:rPr lang="ru-RU" sz="3200" b="1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Н.П. (60-е годы)</a:t>
            </a:r>
          </a:p>
          <a:p>
            <a:pPr>
              <a:buFont typeface="Wingdings" pitchFamily="2" charset="2"/>
              <a:buChar char="q"/>
            </a:pPr>
            <a:endParaRPr lang="ru-RU" sz="32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З.А. Михайлова (70-80-е годы)</a:t>
            </a:r>
          </a:p>
          <a:p>
            <a:pPr>
              <a:buFont typeface="Wingdings" pitchFamily="2" charset="2"/>
              <a:buChar char="q"/>
            </a:pPr>
            <a:endParaRPr lang="ru-RU" sz="3200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Никитин Б.П. (90-е годы)</a:t>
            </a:r>
            <a:endParaRPr lang="ru-RU" sz="3200" b="1" dirty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4" name="Picture 4" descr="Кубики для всех «Загадка» (Корвет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502131">
            <a:off x="5899971" y="4056512"/>
            <a:ext cx="2269520" cy="2269520"/>
          </a:xfrm>
          <a:prstGeom prst="rect">
            <a:avLst/>
          </a:prstGeom>
          <a:noFill/>
        </p:spPr>
      </p:pic>
      <p:pic>
        <p:nvPicPr>
          <p:cNvPr id="35846" name="Picture 6" descr="Вид детской развивающей игры - Кубики для всех №5 Загад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4143380"/>
            <a:ext cx="4143404" cy="2276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332657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Задачи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683568" y="1052736"/>
          <a:ext cx="777686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827584" y="548680"/>
          <a:ext cx="763284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2"/>
          <p:cNvGrpSpPr/>
          <p:nvPr/>
        </p:nvGrpSpPr>
        <p:grpSpPr>
          <a:xfrm rot="11961100">
            <a:off x="806040" y="594728"/>
            <a:ext cx="1725382" cy="1709943"/>
            <a:chOff x="2555776" y="2636912"/>
            <a:chExt cx="2808312" cy="2664296"/>
          </a:xfrm>
        </p:grpSpPr>
        <p:sp>
          <p:nvSpPr>
            <p:cNvPr id="4" name="Куб 3"/>
            <p:cNvSpPr/>
            <p:nvPr/>
          </p:nvSpPr>
          <p:spPr>
            <a:xfrm>
              <a:off x="2555776" y="3789040"/>
              <a:ext cx="1584176" cy="151216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3779912" y="3789040"/>
              <a:ext cx="1584176" cy="151216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3779912" y="2636912"/>
              <a:ext cx="1584176" cy="151216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071538" y="2357430"/>
            <a:ext cx="1857388" cy="1714512"/>
            <a:chOff x="5072066" y="3429000"/>
            <a:chExt cx="1285884" cy="1285884"/>
          </a:xfrm>
          <a:solidFill>
            <a:srgbClr val="FF0000"/>
          </a:solidFill>
        </p:grpSpPr>
        <p:sp>
          <p:nvSpPr>
            <p:cNvPr id="8" name="Куб 7"/>
            <p:cNvSpPr/>
            <p:nvPr/>
          </p:nvSpPr>
          <p:spPr>
            <a:xfrm>
              <a:off x="5072066" y="4071942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5715008" y="3929066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Куб 9"/>
            <p:cNvSpPr/>
            <p:nvPr/>
          </p:nvSpPr>
          <p:spPr>
            <a:xfrm>
              <a:off x="5715008" y="3429000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Куб 10"/>
            <p:cNvSpPr/>
            <p:nvPr/>
          </p:nvSpPr>
          <p:spPr>
            <a:xfrm>
              <a:off x="5572132" y="4071942"/>
              <a:ext cx="642942" cy="642942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357950" y="928670"/>
            <a:ext cx="2083672" cy="2786082"/>
            <a:chOff x="107504" y="1988840"/>
            <a:chExt cx="1512168" cy="2160240"/>
          </a:xfrm>
        </p:grpSpPr>
        <p:sp>
          <p:nvSpPr>
            <p:cNvPr id="13" name="Куб 12"/>
            <p:cNvSpPr/>
            <p:nvPr/>
          </p:nvSpPr>
          <p:spPr>
            <a:xfrm>
              <a:off x="107504" y="1988840"/>
              <a:ext cx="936104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Куб 13"/>
            <p:cNvSpPr/>
            <p:nvPr/>
          </p:nvSpPr>
          <p:spPr>
            <a:xfrm>
              <a:off x="755576" y="3284984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Куб 14"/>
            <p:cNvSpPr/>
            <p:nvPr/>
          </p:nvSpPr>
          <p:spPr>
            <a:xfrm>
              <a:off x="755576" y="2636912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Куб 15"/>
            <p:cNvSpPr/>
            <p:nvPr/>
          </p:nvSpPr>
          <p:spPr>
            <a:xfrm>
              <a:off x="755576" y="1988840"/>
              <a:ext cx="864096" cy="864096"/>
            </a:xfrm>
            <a:prstGeom prst="cube">
              <a:avLst/>
            </a:prstGeom>
            <a:solidFill>
              <a:srgbClr val="A753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548680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Игра-головоломка «Уголки»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857356" y="1500174"/>
            <a:ext cx="4730868" cy="4221088"/>
            <a:chOff x="2555776" y="2636912"/>
            <a:chExt cx="2808312" cy="2664296"/>
          </a:xfrm>
        </p:grpSpPr>
        <p:sp>
          <p:nvSpPr>
            <p:cNvPr id="3" name="Куб 2"/>
            <p:cNvSpPr/>
            <p:nvPr/>
          </p:nvSpPr>
          <p:spPr>
            <a:xfrm>
              <a:off x="2555776" y="3789040"/>
              <a:ext cx="1584176" cy="151216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Куб 3"/>
            <p:cNvSpPr/>
            <p:nvPr/>
          </p:nvSpPr>
          <p:spPr>
            <a:xfrm>
              <a:off x="3779912" y="3789040"/>
              <a:ext cx="1584176" cy="151216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3779912" y="2636912"/>
              <a:ext cx="1584176" cy="1512168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</TotalTime>
  <Words>319</Words>
  <Application>Microsoft Office PowerPoint</Application>
  <PresentationFormat>Экран (4:3)</PresentationFormat>
  <Paragraphs>81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Пользователь Windows</cp:lastModifiedBy>
  <cp:revision>60</cp:revision>
  <dcterms:created xsi:type="dcterms:W3CDTF">2016-11-17T10:50:00Z</dcterms:created>
  <dcterms:modified xsi:type="dcterms:W3CDTF">2023-10-16T09:21:22Z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1049-10.1.0.5656</vt:lpwstr>
  </property>
</Properties>
</file>