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61" r:id="rId6"/>
    <p:sldId id="262"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59875" cy="6870700"/>
  <p:notesSz cx="6858000" cy="9144000"/>
  <p:defaultTextStyle>
    <a:defPPr>
      <a:defRPr lang="ko-KR"/>
    </a:defPPr>
    <a:lvl1pPr marL="0" indent="0" algn="l" defTabSz="914400">
      <a:buNone/>
      <a:defRPr lang="ko-KR" sz="1800" baseline="0" smtClean="0">
        <a:solidFill>
          <a:srgbClr val="000000"/>
        </a:solidFill>
        <a:latin typeface="굴림"/>
        <a:ea typeface="굴림"/>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B1A8E-5034-42BA-9E43-3795874C72A5}" type="datetimeFigureOut">
              <a:rPr lang="ru-RU" smtClean="0"/>
              <a:pPr/>
              <a:t>14.12.2022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CBC7D-61AA-4C44-A70C-E6176C618965}" type="slidenum">
              <a:rPr lang="ru-RU" smtClean="0"/>
              <a:pPr/>
              <a:t>‹#›</a:t>
            </a:fld>
            <a:endParaRPr lang="ru-RU"/>
          </a:p>
        </p:txBody>
      </p:sp>
    </p:spTree>
    <p:extLst>
      <p:ext uri="{BB962C8B-B14F-4D97-AF65-F5344CB8AC3E}">
        <p14:creationId xmlns:p14="http://schemas.microsoft.com/office/powerpoint/2010/main" val="126314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Object rect 1"/>
          <p:cNvSpPr>
            <a:spLocks noGrp="1" noRot="1" noChangeAspect="1" noChangeArrowheads="1"/>
          </p:cNvSpPr>
          <p:nvPr>
            <p:ph type="sldImg"/>
          </p:nvPr>
        </p:nvSpPr>
        <p:spPr/>
      </p:sp>
      <p:sp>
        <p:nvSpPr>
          <p:cNvPr id="3" name="Rect 3"/>
          <p:cNvSpPr>
            <a:spLocks noGrp="1" noChangeArrowheads="1"/>
          </p:cNvSpPr>
          <p:nvPr>
            <p:ph type="body" idx="1"/>
          </p:nvPr>
        </p:nvSpPr>
        <p:spPr>
          <a:xfrm>
            <a:off x="914400" y="4330700"/>
            <a:ext cx="5029200" cy="4103688"/>
          </a:xfrm>
          <a:prstGeom prst="rect">
            <a:avLst/>
          </a:prstGeom>
          <a:noFill/>
          <a:ln w="0" cap="flat" cmpd="sng">
            <a:noFill/>
            <a:prstDash/>
          </a:ln>
        </p:spPr>
        <p:txBody>
          <a:bodyPr wrap="square" lIns="0" tIns="0" rIns="0" bIns="0" anchor="t"/>
          <a:lstStyle/>
          <a:p>
            <a:pPr marL="0" indent="0" algn="l" defTabSz="508000">
              <a:lnSpc>
                <a:spcPct val="129000"/>
              </a:lnSpc>
              <a:spcBef>
                <a:spcPts val="0"/>
              </a:spcBef>
              <a:spcAft>
                <a:spcPts val="0"/>
              </a:spcAft>
              <a:buFontTx/>
              <a:buNone/>
            </a:pPr>
            <a:r>
              <a:rPr lang="en-US" altLang="ko-KR" sz="1800" dirty="0" smtClean="0">
                <a:solidFill>
                  <a:srgbClr val="000000"/>
                </a:solidFill>
                <a:latin typeface="Times New Roman" charset="0"/>
              </a:rPr>
              <a:t>Разве есть какой-то праздник,который любят практически все независимо от возраста и места жительства? И действительно, праздник Новый год. Разве есть какой-то праздник,который любят практически все независимо от возраста и места жительства? И действительно, праздник Новый год.</a:t>
            </a:r>
          </a:p>
          <a:p>
            <a:pPr marL="0" indent="0" algn="l" defTabSz="508000">
              <a:lnSpc>
                <a:spcPct val="129000"/>
              </a:lnSpc>
              <a:spcBef>
                <a:spcPts val="0"/>
              </a:spcBef>
              <a:spcAft>
                <a:spcPts val="0"/>
              </a:spcAft>
              <a:buFontTx/>
              <a:buNone/>
            </a:pPr>
            <a:endParaRPr lang="en-US" altLang="ko-KR" sz="1800" dirty="0" smtClean="0">
              <a:solidFill>
                <a:srgbClr val="000000"/>
              </a:solidFill>
              <a:latin typeface="Times New Roman" charset="0"/>
            </a:endParaRPr>
          </a:p>
          <a:p>
            <a:pPr marL="0" indent="0" algn="l" defTabSz="508000">
              <a:lnSpc>
                <a:spcPct val="129000"/>
              </a:lnSpc>
              <a:spcBef>
                <a:spcPts val="0"/>
              </a:spcBef>
              <a:spcAft>
                <a:spcPts val="0"/>
              </a:spcAft>
              <a:buFontTx/>
              <a:buNone/>
            </a:pPr>
            <a:endParaRPr lang="en-US" altLang="ko-KR" sz="1800" dirty="0" smtClean="0">
              <a:solidFill>
                <a:srgbClr val="000000"/>
              </a:solidFill>
              <a:latin typeface="Times New Roman" charset="0"/>
            </a:endParaRPr>
          </a:p>
          <a:p>
            <a:pPr marL="0" indent="0" algn="l" defTabSz="508000">
              <a:lnSpc>
                <a:spcPct val="129000"/>
              </a:lnSpc>
              <a:spcBef>
                <a:spcPts val="0"/>
              </a:spcBef>
              <a:spcAft>
                <a:spcPts val="0"/>
              </a:spcAft>
              <a:buFontTx/>
              <a:buNone/>
            </a:pPr>
            <a:endParaRPr lang="en-US" altLang="ko-KR" sz="1800" dirty="0" smtClean="0">
              <a:solidFill>
                <a:srgbClr val="000000"/>
              </a:solidFill>
              <a:latin typeface="Times New Roman" charset="0"/>
            </a:endParaRPr>
          </a:p>
          <a:p>
            <a:pPr marL="0" indent="0" algn="l" defTabSz="508000">
              <a:lnSpc>
                <a:spcPct val="129000"/>
              </a:lnSpc>
              <a:spcBef>
                <a:spcPts val="0"/>
              </a:spcBef>
              <a:spcAft>
                <a:spcPts val="0"/>
              </a:spcAft>
              <a:buFontTx/>
              <a:buNone/>
            </a:pPr>
            <a:endParaRPr lang="en-US" altLang="ko-KR" sz="1800" dirty="0" smtClean="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8CBC7D-61AA-4C44-A70C-E6176C618965}"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ko-KR" altLang="en-US" dirty="0" smtClean="0"/>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rgbClr val="000000"/>
                </a:solidFill>
              </a:defRPr>
            </a:lvl2pPr>
            <a:lvl3pPr marL="914400" indent="0" algn="ctr">
              <a:buNone/>
              <a:defRPr>
                <a:solidFill>
                  <a:srgbClr val="000000"/>
                </a:solidFill>
              </a:defRPr>
            </a:lvl3pPr>
            <a:lvl4pPr marL="1371600" indent="0" algn="ctr">
              <a:buNone/>
              <a:defRPr>
                <a:solidFill>
                  <a:srgbClr val="000000"/>
                </a:solidFill>
              </a:defRPr>
            </a:lvl4pPr>
            <a:lvl5pPr marL="1828800" indent="0" algn="ctr">
              <a:buNone/>
              <a:defRPr>
                <a:solidFill>
                  <a:srgbClr val="000000"/>
                </a:solidFill>
              </a:defRPr>
            </a:lvl5pPr>
            <a:lvl6pPr marL="2286000" indent="0" algn="ctr">
              <a:buNone/>
              <a:defRPr>
                <a:solidFill>
                  <a:srgbClr val="000000"/>
                </a:solidFill>
              </a:defRPr>
            </a:lvl6pPr>
            <a:lvl7pPr marL="2743200" indent="0" algn="ctr">
              <a:buNone/>
              <a:defRPr>
                <a:solidFill>
                  <a:srgbClr val="000000"/>
                </a:solidFill>
              </a:defRPr>
            </a:lvl7pPr>
            <a:lvl8pPr marL="3200400" indent="0" algn="ctr">
              <a:buNone/>
              <a:defRPr>
                <a:solidFill>
                  <a:srgbClr val="000000"/>
                </a:solidFill>
              </a:defRPr>
            </a:lvl8pPr>
            <a:lvl9pPr marL="3657600" indent="0" algn="ctr">
              <a:buNone/>
              <a:defRPr>
                <a:solidFill>
                  <a:srgbClr val="000000"/>
                </a:solidFill>
              </a:defRPr>
            </a:lvl9pPr>
          </a:lstStyle>
          <a:p>
            <a:r>
              <a:rPr lang="ko-KR" altLang="en-US" dirty="0" smtClean="0"/>
              <a:t>Click to edit Master subtitle style</a:t>
            </a:r>
            <a:endParaRPr lang="ko-KR" altLang="en-US"/>
          </a:p>
        </p:txBody>
      </p:sp>
      <p:sp>
        <p:nvSpPr>
          <p:cNvPr id="4" name="Date Placeholder 3"/>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5" name="Date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1"/>
          <p:cNvSpPr>
            <a:spLocks noGrp="1"/>
          </p:cNvSpPr>
          <p:nvPr>
            <p:ph type="title"/>
          </p:nvPr>
        </p:nvSpPr>
        <p:spPr/>
        <p:txBody>
          <a:bodyPr/>
          <a:lstStyle/>
          <a:p>
            <a:r>
              <a:rPr lang="ko-KR" altLang="en-US" dirty="0"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Date Placeholder 3"/>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1"/>
          <p:cNvSpPr>
            <a:spLocks noGrp="1"/>
          </p:cNvSpPr>
          <p:nvPr>
            <p:ph type="title" orient="vert"/>
          </p:nvPr>
        </p:nvSpPr>
        <p:spPr>
          <a:xfrm>
            <a:off x="6629400" y="274638"/>
            <a:ext cx="2057400" cy="5851525"/>
          </a:xfrm>
        </p:spPr>
        <p:txBody>
          <a:bodyPr vert="eaVert"/>
          <a:lstStyle/>
          <a:p>
            <a:r>
              <a:rPr lang="ko-KR" altLang="en-US" dirty="0"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Date Placeholder 3"/>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Click to edit Master title style</a:t>
            </a:r>
            <a:endParaRPr lang="ko-KR" altLang="en-US"/>
          </a:p>
        </p:txBody>
      </p:sp>
      <p:sp>
        <p:nvSpPr>
          <p:cNvPr id="3" name="Content Placeholder 2"/>
          <p:cNvSpPr>
            <a:spLocks noGrp="1"/>
          </p:cNvSpPr>
          <p:nvPr>
            <p:ph idx="1"/>
          </p:nvPr>
        </p:nvSpPr>
        <p:spPr/>
        <p:txBody>
          <a:body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Date Placeholder 3"/>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buNone/>
              <a:defRPr sz="4000" b="1" cap="all"/>
            </a:lvl1pPr>
          </a:lstStyle>
          <a:p>
            <a:r>
              <a:rPr lang="ko-KR" altLang="en-US" dirty="0"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rgbClr val="000000"/>
                </a:solidFill>
              </a:defRPr>
            </a:lvl2pPr>
            <a:lvl3pPr marL="914400" indent="0">
              <a:buNone/>
              <a:defRPr sz="16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vl6pPr marL="2286000" indent="0">
              <a:buNone/>
              <a:defRPr sz="1400">
                <a:solidFill>
                  <a:srgbClr val="000000"/>
                </a:solidFill>
              </a:defRPr>
            </a:lvl6pPr>
            <a:lvl7pPr marL="2743200" indent="0">
              <a:buNone/>
              <a:defRPr sz="1400">
                <a:solidFill>
                  <a:srgbClr val="000000"/>
                </a:solidFill>
              </a:defRPr>
            </a:lvl7pPr>
            <a:lvl8pPr marL="3200400" indent="0">
              <a:buNone/>
              <a:defRPr sz="1400">
                <a:solidFill>
                  <a:srgbClr val="000000"/>
                </a:solidFill>
              </a:defRPr>
            </a:lvl8pPr>
            <a:lvl9pPr marL="3657600" indent="0">
              <a:buNone/>
              <a:defRPr sz="1400">
                <a:solidFill>
                  <a:srgbClr val="000000"/>
                </a:solidFill>
              </a:defRPr>
            </a:lvl9pPr>
          </a:lstStyle>
          <a:p>
            <a:pPr lvl="0"/>
            <a:r>
              <a:rPr lang="ko-KR" altLang="en-US" dirty="0" smtClean="0"/>
              <a:t>Click to edit Master text styles</a:t>
            </a:r>
          </a:p>
        </p:txBody>
      </p:sp>
      <p:sp>
        <p:nvSpPr>
          <p:cNvPr id="4" name="Date Placeholder 3"/>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marL="0" defTabSz="0">
              <a:defRPr sz="2800"/>
            </a:lvl1pPr>
            <a:lvl2pPr marL="0" defTabSz="0">
              <a:defRPr sz="2400"/>
            </a:lvl2pPr>
            <a:lvl3pPr marL="0" defTabSz="0">
              <a:defRPr sz="2000"/>
            </a:lvl3pPr>
            <a:lvl4pPr marL="0" defTabSz="0">
              <a:defRPr sz="1800"/>
            </a:lvl4pPr>
            <a:lvl5pPr marL="0" defTabSz="0">
              <a:defRPr sz="1800"/>
            </a:lvl5pPr>
            <a:lvl6pPr marL="0" defTabSz="0">
              <a:defRPr sz="1800"/>
            </a:lvl6pPr>
            <a:lvl7pPr marL="0" defTabSz="0">
              <a:defRPr sz="1800"/>
            </a:lvl7pPr>
            <a:lvl8pPr marL="0" defTabSz="0">
              <a:defRPr sz="1800"/>
            </a:lvl8pPr>
            <a:lvl9pPr marL="0" defTabSz="0">
              <a:defRPr sz="18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marL="0" defTabSz="0">
              <a:defRPr sz="2800"/>
            </a:lvl1pPr>
            <a:lvl2pPr marL="0" defTabSz="0">
              <a:defRPr sz="2400"/>
            </a:lvl2pPr>
            <a:lvl3pPr marL="0" defTabSz="0">
              <a:defRPr sz="2000"/>
            </a:lvl3pPr>
            <a:lvl4pPr marL="0" defTabSz="0">
              <a:defRPr sz="1800"/>
            </a:lvl4pPr>
            <a:lvl5pPr marL="0" defTabSz="0">
              <a:defRPr sz="1800"/>
            </a:lvl5pPr>
            <a:lvl6pPr marL="0" defTabSz="0">
              <a:defRPr sz="1800"/>
            </a:lvl6pPr>
            <a:lvl7pPr marL="0" defTabSz="0">
              <a:defRPr sz="1800"/>
            </a:lvl7pPr>
            <a:lvl8pPr marL="0" defTabSz="0">
              <a:defRPr sz="1800"/>
            </a:lvl8pPr>
            <a:lvl9pPr marL="0" defTabSz="0">
              <a:defRPr sz="18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5" name="Date Placeholder 4"/>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defTabSz="0">
              <a:defRPr/>
            </a:lvl1pPr>
          </a:lstStyle>
          <a:p>
            <a:r>
              <a:rPr lang="ko-KR" altLang="en-US" dirty="0"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0" defTabSz="0">
              <a:defRPr sz="2400"/>
            </a:lvl1pPr>
            <a:lvl2pPr marL="0" defTabSz="0">
              <a:defRPr sz="2000"/>
            </a:lvl2pPr>
            <a:lvl3pPr marL="0" defTabSz="0">
              <a:defRPr sz="1800"/>
            </a:lvl3pPr>
            <a:lvl4pPr marL="0" defTabSz="0">
              <a:defRPr sz="1600"/>
            </a:lvl4pPr>
            <a:lvl5pPr marL="0" defTabSz="0">
              <a:defRPr sz="1600"/>
            </a:lvl5pPr>
            <a:lvl6pPr marL="0" defTabSz="0">
              <a:defRPr sz="1600"/>
            </a:lvl6pPr>
            <a:lvl7pPr marL="0" defTabSz="0">
              <a:defRPr sz="1600"/>
            </a:lvl7pPr>
            <a:lvl8pPr marL="0" defTabSz="0">
              <a:defRPr sz="1600"/>
            </a:lvl8pPr>
            <a:lvl9pPr marL="0" defTabSz="0">
              <a:defRPr sz="16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0" defTabSz="0">
              <a:defRPr sz="2400"/>
            </a:lvl1pPr>
            <a:lvl2pPr marL="0" defTabSz="0">
              <a:defRPr sz="2000"/>
            </a:lvl2pPr>
            <a:lvl3pPr marL="0" defTabSz="0">
              <a:defRPr sz="1800"/>
            </a:lvl3pPr>
            <a:lvl4pPr marL="0" defTabSz="0">
              <a:defRPr sz="1600"/>
            </a:lvl4pPr>
            <a:lvl5pPr marL="0" defTabSz="0">
              <a:defRPr sz="1600"/>
            </a:lvl5pPr>
            <a:lvl6pPr marL="0" defTabSz="0">
              <a:defRPr sz="1600"/>
            </a:lvl6pPr>
            <a:lvl7pPr marL="0" defTabSz="0">
              <a:defRPr sz="1600"/>
            </a:lvl7pPr>
            <a:lvl8pPr marL="0" defTabSz="0">
              <a:defRPr sz="1600"/>
            </a:lvl8pPr>
            <a:lvl9pPr marL="0" defTabSz="0">
              <a:defRPr sz="16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7" name="Date Placeholder 6"/>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1"/>
          <p:cNvSpPr>
            <a:spLocks noGrp="1"/>
          </p:cNvSpPr>
          <p:nvPr>
            <p:ph type="title"/>
          </p:nvPr>
        </p:nvSpPr>
        <p:spPr/>
        <p:txBody>
          <a:bodyPr/>
          <a:lstStyle/>
          <a:p>
            <a:r>
              <a:rPr lang="ko-KR" altLang="en-US" dirty="0" smtClean="0"/>
              <a:t>Click to edit Master title style</a:t>
            </a:r>
            <a:endParaRPr lang="ko-KR" altLang="en-US"/>
          </a:p>
        </p:txBody>
      </p:sp>
      <p:sp>
        <p:nvSpPr>
          <p:cNvPr id="3" name="Date Placeholder 2"/>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1"/>
          <p:cNvSpPr>
            <a:spLocks noGrp="1"/>
          </p:cNvSpPr>
          <p:nvPr>
            <p:ph type="title"/>
          </p:nvPr>
        </p:nvSpPr>
        <p:spPr>
          <a:xfrm>
            <a:off x="457200" y="273050"/>
            <a:ext cx="3008313" cy="1162050"/>
          </a:xfrm>
        </p:spPr>
        <p:txBody>
          <a:bodyPr anchor="b"/>
          <a:lstStyle>
            <a:lvl1pPr algn="l">
              <a:defRPr sz="2000" b="1"/>
            </a:lvl1pPr>
          </a:lstStyle>
          <a:p>
            <a:r>
              <a:rPr lang="ko-KR" altLang="en-US" dirty="0" smtClean="0"/>
              <a:t>Click to edit Master title style</a:t>
            </a:r>
            <a:endParaRPr lang="ko-KR" altLang="en-US"/>
          </a:p>
        </p:txBody>
      </p:sp>
      <p:sp>
        <p:nvSpPr>
          <p:cNvPr id="3" name="Content Placeholder 2"/>
          <p:cNvSpPr>
            <a:spLocks noGrp="1"/>
          </p:cNvSpPr>
          <p:nvPr>
            <p:ph type="pic" idx="1"/>
          </p:nvPr>
        </p:nvSpPr>
        <p:spPr>
          <a:xfrm>
            <a:off x="3575050" y="273050"/>
            <a:ext cx="5111750" cy="5853113"/>
          </a:xfrm>
        </p:spPr>
        <p:txBody>
          <a:bodyPr/>
          <a:lstStyle>
            <a:lvl1pPr marL="0" defTabSz="0">
              <a:defRPr sz="3200"/>
            </a:lvl1pPr>
            <a:lvl2pPr marL="0" defTabSz="0">
              <a:defRPr sz="2800"/>
            </a:lvl2pPr>
            <a:lvl3pPr marL="0" defTabSz="0">
              <a:defRPr sz="2400"/>
            </a:lvl3pPr>
            <a:lvl4pPr marL="0" defTabSz="0">
              <a:defRPr sz="2000"/>
            </a:lvl4pPr>
            <a:lvl5pPr marL="0" defTabSz="0">
              <a:defRPr sz="2000"/>
            </a:lvl5pPr>
            <a:lvl6pPr marL="0" defTabSz="0">
              <a:defRPr sz="2000"/>
            </a:lvl6pPr>
            <a:lvl7pPr marL="0" defTabSz="0">
              <a:defRPr sz="2000"/>
            </a:lvl7pPr>
            <a:lvl8pPr marL="0" defTabSz="0">
              <a:defRPr sz="2000"/>
            </a:lvl8pPr>
            <a:lvl9pPr marL="0" defTabSz="0">
              <a:defRPr sz="20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dirty="0" smtClean="0"/>
              <a:t>Click to edit Master text styles</a:t>
            </a:r>
          </a:p>
        </p:txBody>
      </p:sp>
      <p:sp>
        <p:nvSpPr>
          <p:cNvPr id="5" name="Date Placeholder 4"/>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1"/>
          <p:cNvSpPr>
            <a:spLocks noGrp="1"/>
          </p:cNvSpPr>
          <p:nvPr>
            <p:ph type="title"/>
          </p:nvPr>
        </p:nvSpPr>
        <p:spPr>
          <a:xfrm>
            <a:off x="1792288" y="4800600"/>
            <a:ext cx="5486400" cy="566738"/>
          </a:xfrm>
        </p:spPr>
        <p:txBody>
          <a:bodyPr anchor="b"/>
          <a:lstStyle>
            <a:lvl1pPr algn="l">
              <a:defRPr sz="2000" b="1"/>
            </a:lvl1pPr>
          </a:lstStyle>
          <a:p>
            <a:r>
              <a:rPr lang="ko-KR" altLang="en-US" dirty="0"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dirty="0" smtClean="0"/>
              <a:t>Click to edit Master text styles</a:t>
            </a:r>
          </a:p>
        </p:txBody>
      </p:sp>
      <p:sp>
        <p:nvSpPr>
          <p:cNvPr id="5" name="Date Placeholder 4"/>
          <p:cNvSpPr>
            <a:spLocks noGrp="1"/>
          </p:cNvSpPr>
          <p:nvPr>
            <p:ph type="dt" sz="half" idx="10"/>
          </p:nvPr>
        </p:nvSpPr>
        <p:spPr/>
        <p:txBody>
          <a:bodyPr/>
          <a:lstStyle/>
          <a:p>
            <a:fld id="{4E2A0640-D55D-49AB-BE71-95CE015E007B}" type="datetimeFigureOut">
              <a:rPr lang="ko-KR" altLang="en-US" dirty="0" smtClean="0"/>
              <a:pPr/>
              <a:t>2022-12-14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0A2ECFA0-BEA7-45D1-BB8F-060EF80CCB2E}" type="slidenum">
              <a:rPr lang="ko-KR" altLang="en-US" dirty="0"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smtClean="0"/>
              <a:t>Click to edit Master title style</a:t>
            </a: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fld id="{5C1A2B81-1DA3-497E-83CD-70D401AD2C06}" type="datetimeFigureOut">
              <a:rPr lang="ko-KR" altLang="en-US" dirty="0" smtClean="0"/>
              <a:pPr/>
              <a:t>2022-12-14</a:t>
            </a:fld>
            <a:endParaRPr lang="ko-KR"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endParaRPr lang="ko-KR"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9CD56DC7-0AF8-4C3E-9120-C82FF52A6C0B}" type="slidenum">
              <a:rPr lang="ko-KR" altLang="en-US" dirty="0"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914400">
        <a:buNone/>
        <a:defRPr lang="ko-KR" sz="4400" baseline="0" smtClean="0">
          <a:solidFill>
            <a:srgbClr val="000000"/>
          </a:solidFill>
          <a:latin typeface="굴림"/>
          <a:ea typeface="굴림"/>
        </a:defRPr>
      </a:lvl1pPr>
    </p:titleStyle>
    <p:bodyStyle>
      <a:lvl1pPr marL="342900" indent="-342900" algn="l" defTabSz="914400">
        <a:spcBef>
          <a:spcPct val="20000"/>
        </a:spcBef>
        <a:buFont typeface="굴림"/>
        <a:buChar char="●"/>
        <a:defRPr lang="ko-KR" sz="3200" baseline="0" smtClean="0">
          <a:solidFill>
            <a:srgbClr val="000000"/>
          </a:solidFill>
          <a:latin typeface="굴림"/>
          <a:ea typeface="굴림"/>
        </a:defRPr>
      </a:lvl1pPr>
      <a:lvl2pPr marL="742950" lvl="1" indent="-285750" defTabSz="914400">
        <a:buChar char="-"/>
        <a:defRPr lang="ko-KR" sz="2800" smtClean="0"/>
      </a:lvl2pPr>
      <a:lvl3pPr marL="1143000" lvl="2" indent="-228600" defTabSz="914400">
        <a:buChar char="●"/>
        <a:defRPr lang="ko-KR" sz="2400" smtClean="0"/>
      </a:lvl3pPr>
      <a:lvl4pPr marL="1600200" lvl="3" indent="-228600" defTabSz="914400">
        <a:buChar char="-"/>
        <a:defRPr lang="ko-KR" sz="2000" smtClean="0"/>
      </a:lvl4pPr>
      <a:lvl5pPr marL="2057400" lvl="4" indent="-228600" defTabSz="914400">
        <a:buChar char="»"/>
        <a:defRPr lang="ko-KR" smtClean="0"/>
      </a:lvl5pPr>
    </p:bodyStyle>
    <p:otherStyle>
      <a:lvl1pPr marL="0" indent="0" algn="l" defTabSz="914400">
        <a:buNone/>
        <a:defRPr lang="ko-KR" sz="1800" baseline="0" smtClean="0">
          <a:solidFill>
            <a:srgbClr val="000000"/>
          </a:solidFill>
          <a:latin typeface="굴림"/>
          <a:ea typeface="굴림"/>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986973.jpeg"/>
          <p:cNvPicPr>
            <a:picLocks noChangeAspect="1"/>
          </p:cNvPicPr>
          <p:nvPr/>
        </p:nvPicPr>
        <p:blipFill>
          <a:blip r:embed="rId2" cstate="print"/>
          <a:stretch>
            <a:fillRect/>
          </a:stretch>
        </p:blipFill>
        <p:spPr>
          <a:xfrm>
            <a:off x="1905" y="4445"/>
            <a:ext cx="9157335" cy="6865620"/>
          </a:xfrm>
          <a:prstGeom prst="rect">
            <a:avLst/>
          </a:prstGeom>
          <a:noFill/>
          <a:ln w="3175" cap="flat" cmpd="sng">
            <a:noFill/>
            <a:prstDash/>
          </a:ln>
        </p:spPr>
      </p:pic>
      <p:sp>
        <p:nvSpPr>
          <p:cNvPr id="2" name="Rect 3"/>
          <p:cNvSpPr>
            <a:spLocks noGrp="1" noChangeArrowheads="1"/>
          </p:cNvSpPr>
          <p:nvPr/>
        </p:nvSpPr>
        <p:spPr>
          <a:xfrm>
            <a:off x="123190" y="64770"/>
            <a:ext cx="8542655" cy="6445885"/>
          </a:xfrm>
          <a:prstGeom prst="rect">
            <a:avLst/>
          </a:prstGeom>
          <a:noFill/>
          <a:ln w="0" cap="flat" cmpd="sng">
            <a:noFill/>
            <a:prstDash/>
          </a:ln>
        </p:spPr>
        <p:txBody>
          <a:bodyPr wrap="square" lIns="89535" tIns="46355" rIns="89535" bIns="46355" anchor="t"/>
          <a:lstStyle/>
          <a:p>
            <a:pPr marL="0" indent="0" algn="l" defTabSz="508000">
              <a:lnSpc>
                <a:spcPct val="135000"/>
              </a:lnSpc>
              <a:spcBef>
                <a:spcPts val="0"/>
              </a:spcBef>
              <a:spcAft>
                <a:spcPts val="0"/>
              </a:spcAft>
              <a:buFontTx/>
              <a:buNone/>
            </a:pPr>
            <a:endParaRPr lang="ko-KR" altLang="en-US" sz="1800" dirty="0" smtClean="0">
              <a:latin typeface="Times New Roman" charset="0"/>
            </a:endParaRPr>
          </a:p>
          <a:p>
            <a:pPr marL="0" indent="0" algn="l" defTabSz="508000">
              <a:lnSpc>
                <a:spcPct val="135000"/>
              </a:lnSpc>
              <a:spcBef>
                <a:spcPts val="0"/>
              </a:spcBef>
              <a:spcAft>
                <a:spcPts val="0"/>
              </a:spcAft>
              <a:buFontTx/>
              <a:buNone/>
            </a:pPr>
            <a:endParaRPr lang="ko-KR" altLang="en-US" sz="1800" dirty="0" smtClean="0">
              <a:latin typeface="Times New Roman" charset="0"/>
            </a:endParaRPr>
          </a:p>
          <a:p>
            <a:pPr marL="0" indent="0" algn="l" defTabSz="508000">
              <a:lnSpc>
                <a:spcPct val="135000"/>
              </a:lnSpc>
              <a:spcBef>
                <a:spcPts val="0"/>
              </a:spcBef>
              <a:spcAft>
                <a:spcPts val="0"/>
              </a:spcAft>
              <a:buFontTx/>
              <a:buNone/>
            </a:pPr>
            <a:endParaRPr lang="ko-KR" altLang="en-US" sz="1800" dirty="0" smtClean="0">
              <a:latin typeface="Times New Roman" charset="0"/>
            </a:endParaRPr>
          </a:p>
          <a:p>
            <a:pPr marL="0" indent="0" algn="ctr" defTabSz="508000">
              <a:lnSpc>
                <a:spcPct val="135000"/>
              </a:lnSpc>
              <a:spcBef>
                <a:spcPts val="0"/>
              </a:spcBef>
              <a:spcAft>
                <a:spcPts val="0"/>
              </a:spcAft>
              <a:buFontTx/>
              <a:buNone/>
            </a:pPr>
            <a:r>
              <a:rPr lang="en-US" altLang="ko-KR" sz="5100" b="1" i="1" dirty="0" smtClean="0">
                <a:solidFill>
                  <a:srgbClr val="000000"/>
                </a:solidFill>
                <a:latin typeface="Times New Roman" charset="0"/>
              </a:rPr>
              <a:t>Как встречают Новый год в разных странах мира</a:t>
            </a:r>
            <a:endParaRPr lang="ko-KR" altLang="en-US" sz="5100" b="1" i="1" dirty="0" smtClean="0">
              <a:latin typeface="Times New Roman" charset="0"/>
            </a:endParaRPr>
          </a:p>
          <a:p>
            <a:pPr marL="0" indent="0" algn="l" defTabSz="508000">
              <a:lnSpc>
                <a:spcPct val="135000"/>
              </a:lnSpc>
              <a:spcBef>
                <a:spcPts val="0"/>
              </a:spcBef>
              <a:spcAft>
                <a:spcPts val="0"/>
              </a:spcAft>
              <a:buFontTx/>
              <a:buNone/>
            </a:pPr>
            <a:endParaRPr lang="ko-KR" altLang="en-US" sz="1800" dirty="0" smtClean="0">
              <a:latin typeface="Times New Roma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51.jpeg"/>
          <p:cNvPicPr>
            <a:picLocks noChangeAspect="1"/>
          </p:cNvPicPr>
          <p:nvPr/>
        </p:nvPicPr>
        <p:blipFill>
          <a:blip r:embed="rId2" cstate="print"/>
          <a:stretch>
            <a:fillRect/>
          </a:stretch>
        </p:blipFill>
        <p:spPr>
          <a:xfrm>
            <a:off x="0" y="13970"/>
            <a:ext cx="9159875" cy="6852920"/>
          </a:xfrm>
          <a:prstGeom prst="rect">
            <a:avLst/>
          </a:prstGeom>
          <a:noFill/>
          <a:ln w="3175" cap="flat" cmpd="sng">
            <a:noFill/>
            <a:prstDash/>
          </a:ln>
        </p:spPr>
      </p:pic>
      <p:pic>
        <p:nvPicPr>
          <p:cNvPr id="4" name="Picture 1" descr="/data/data/com.infraware.PolarisOfficeStdForTablet/files/.polaris_temp/fImage17234896.jpeg"/>
          <p:cNvPicPr>
            <a:picLocks noChangeAspect="1"/>
          </p:cNvPicPr>
          <p:nvPr/>
        </p:nvPicPr>
        <p:blipFill>
          <a:blip r:embed="rId3" cstate="print"/>
          <a:stretch>
            <a:fillRect/>
          </a:stretch>
        </p:blipFill>
        <p:spPr>
          <a:xfrm>
            <a:off x="115441" y="2211214"/>
            <a:ext cx="4464496" cy="4536504"/>
          </a:xfrm>
          <a:prstGeom prst="rect">
            <a:avLst/>
          </a:prstGeom>
          <a:noFill/>
          <a:ln w="3175" cap="flat" cmpd="sng">
            <a:noFill/>
            <a:prstDash/>
          </a:ln>
        </p:spPr>
      </p:pic>
      <p:pic>
        <p:nvPicPr>
          <p:cNvPr id="5" name="Picture 2" descr="/data/data/com.infraware.PolarisOfficeStdForTablet/files/.polaris_temp/fImage4002797.jpeg"/>
          <p:cNvPicPr>
            <a:picLocks noChangeAspect="1"/>
          </p:cNvPicPr>
          <p:nvPr/>
        </p:nvPicPr>
        <p:blipFill>
          <a:blip r:embed="rId4" cstate="print"/>
          <a:stretch>
            <a:fillRect/>
          </a:stretch>
        </p:blipFill>
        <p:spPr>
          <a:xfrm>
            <a:off x="4723953" y="2211214"/>
            <a:ext cx="4248472" cy="4536504"/>
          </a:xfrm>
          <a:prstGeom prst="rect">
            <a:avLst/>
          </a:prstGeom>
          <a:noFill/>
          <a:ln w="3175" cap="flat" cmpd="sng">
            <a:noFill/>
            <a:prstDash/>
          </a:ln>
        </p:spPr>
      </p:pic>
      <p:sp>
        <p:nvSpPr>
          <p:cNvPr id="2" name="Rect 3"/>
          <p:cNvSpPr>
            <a:spLocks noGrp="1" noChangeArrowheads="1"/>
          </p:cNvSpPr>
          <p:nvPr/>
        </p:nvSpPr>
        <p:spPr>
          <a:xfrm>
            <a:off x="721995" y="648970"/>
            <a:ext cx="7301865" cy="3506460"/>
          </a:xfrm>
          <a:prstGeom prst="rect">
            <a:avLst/>
          </a:prstGeom>
          <a:noFill/>
          <a:ln w="0" cap="flat" cmpd="sng">
            <a:noFill/>
            <a:prstDash/>
          </a:ln>
        </p:spPr>
        <p:txBody>
          <a:bodyPr wrap="square" lIns="89535" tIns="46355" rIns="89535" bIns="46355" anchor="t"/>
          <a:lstStyle/>
          <a:p>
            <a:pPr marL="0" indent="0" algn="l" defTabSz="508000">
              <a:lnSpc>
                <a:spcPct val="135000"/>
              </a:lnSpc>
              <a:spcBef>
                <a:spcPts val="0"/>
              </a:spcBef>
              <a:spcAft>
                <a:spcPts val="0"/>
              </a:spcAft>
              <a:buFontTx/>
              <a:buNone/>
            </a:pPr>
            <a:r>
              <a:rPr lang="en-US" altLang="ko-KR" sz="1200" dirty="0" err="1" smtClean="0">
                <a:solidFill>
                  <a:srgbClr val="002060"/>
                </a:solidFill>
                <a:latin typeface="Times New Roman" charset="0"/>
              </a:rPr>
              <a:t>Япония</a:t>
            </a:r>
            <a:r>
              <a:rPr lang="en-US" altLang="ko-KR" sz="1200" dirty="0" smtClean="0">
                <a:solidFill>
                  <a:srgbClr val="002060"/>
                </a:solidFill>
                <a:latin typeface="Times New Roman" charset="0"/>
              </a:rPr>
              <a:t>.</a:t>
            </a:r>
            <a:r>
              <a:rPr lang="ru-RU" altLang="ko-KR" sz="1200" dirty="0" smtClean="0">
                <a:solidFill>
                  <a:srgbClr val="002060"/>
                </a:solidFill>
                <a:latin typeface="Times New Roman" charset="0"/>
              </a:rPr>
              <a:t> </a:t>
            </a:r>
            <a:r>
              <a:rPr lang="en-US" altLang="ko-KR" sz="1200" dirty="0" smtClean="0">
                <a:solidFill>
                  <a:srgbClr val="002060"/>
                </a:solidFill>
                <a:latin typeface="Times New Roman" charset="0"/>
              </a:rPr>
              <a:t> </a:t>
            </a:r>
            <a:r>
              <a:rPr lang="en-US" altLang="ko-KR" sz="1200" dirty="0" smtClean="0">
                <a:solidFill>
                  <a:srgbClr val="000000"/>
                </a:solidFill>
                <a:latin typeface="Times New Roman" charset="0"/>
              </a:rPr>
              <a:t>Новый год встречают 1 января.  Обязательным является обычай проводов Старого года, с пышными приемами и посещением ресторанов. В момент начала Нового года японцы начинают смеяться. Они верят, что смех приносит им удачу в Новом году. В первую новогоднюю ночь принято обязательно посещать храм,  где отбивают 108 ударов в колокол. В домах на видном месте кладут рисовые лепешки и </a:t>
            </a:r>
            <a:r>
              <a:rPr lang="en-US" altLang="ko-KR" sz="1200" dirty="0" err="1" smtClean="0">
                <a:solidFill>
                  <a:srgbClr val="000000"/>
                </a:solidFill>
                <a:latin typeface="Times New Roman" charset="0"/>
              </a:rPr>
              <a:t>мандарин</a:t>
            </a:r>
            <a:r>
              <a:rPr lang="ru-RU" altLang="ko-KR" sz="1200" dirty="0" err="1" smtClean="0">
                <a:solidFill>
                  <a:srgbClr val="000000"/>
                </a:solidFill>
                <a:latin typeface="Times New Roman" charset="0"/>
              </a:rPr>
              <a:t>ы</a:t>
            </a:r>
            <a:r>
              <a:rPr lang="en-US" altLang="ko-KR" sz="1200" dirty="0" smtClean="0">
                <a:solidFill>
                  <a:srgbClr val="000000"/>
                </a:solidFill>
                <a:latin typeface="Times New Roman" charset="0"/>
              </a:rPr>
              <a:t>, символизирующие счастье, здоровье и долголетие</a:t>
            </a:r>
            <a:r>
              <a:rPr lang="en-US" altLang="ko-KR" sz="2000" dirty="0" smtClean="0">
                <a:solidFill>
                  <a:srgbClr val="000000"/>
                </a:solidFill>
                <a:latin typeface="Times New Roman" charset="0"/>
              </a:rPr>
              <a:t>.</a:t>
            </a:r>
            <a:endParaRPr lang="ko-KR" altLang="en-US" sz="2000" dirty="0" smtClean="0">
              <a:latin typeface="Times New Roman"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ata/data/com.infraware.PolarisOfficeStdForTablet/files/.polaris_temp/fImage15074949.jpeg"/>
          <p:cNvPicPr>
            <a:picLocks noChangeAspect="1"/>
          </p:cNvPicPr>
          <p:nvPr/>
        </p:nvPicPr>
        <p:blipFill>
          <a:blip r:embed="rId2" cstate="print"/>
          <a:stretch>
            <a:fillRect/>
          </a:stretch>
        </p:blipFill>
        <p:spPr>
          <a:xfrm>
            <a:off x="-635" y="1270"/>
            <a:ext cx="9156700" cy="6868160"/>
          </a:xfrm>
          <a:prstGeom prst="rect">
            <a:avLst/>
          </a:prstGeom>
          <a:noFill/>
          <a:ln w="3175" cap="flat" cmpd="sng">
            <a:noFill/>
            <a:prstDash/>
          </a:ln>
        </p:spPr>
      </p:pic>
      <p:pic>
        <p:nvPicPr>
          <p:cNvPr id="5" name="Picture 1" descr="/data/data/com.infraware.PolarisOfficeStdForTablet/files/.polaris_temp/fImage71886138.jpeg"/>
          <p:cNvPicPr>
            <a:picLocks noChangeAspect="1"/>
          </p:cNvPicPr>
          <p:nvPr/>
        </p:nvPicPr>
        <p:blipFill>
          <a:blip r:embed="rId3" cstate="print"/>
          <a:stretch>
            <a:fillRect/>
          </a:stretch>
        </p:blipFill>
        <p:spPr>
          <a:xfrm>
            <a:off x="115441" y="2283222"/>
            <a:ext cx="4462274" cy="3960439"/>
          </a:xfrm>
          <a:prstGeom prst="rect">
            <a:avLst/>
          </a:prstGeom>
          <a:noFill/>
          <a:ln w="3175" cap="flat" cmpd="sng">
            <a:noFill/>
            <a:prstDash/>
          </a:ln>
        </p:spPr>
      </p:pic>
      <p:pic>
        <p:nvPicPr>
          <p:cNvPr id="6" name="Picture 2" descr="/data/data/com.infraware.PolarisOfficeStdForTablet/files/.polaris_temp/fImage44458139.jpeg"/>
          <p:cNvPicPr>
            <a:picLocks noChangeAspect="1"/>
          </p:cNvPicPr>
          <p:nvPr/>
        </p:nvPicPr>
        <p:blipFill>
          <a:blip r:embed="rId4" cstate="print"/>
          <a:stretch>
            <a:fillRect/>
          </a:stretch>
        </p:blipFill>
        <p:spPr>
          <a:xfrm>
            <a:off x="5372025" y="1270"/>
            <a:ext cx="3672408" cy="2641992"/>
          </a:xfrm>
          <a:prstGeom prst="rect">
            <a:avLst/>
          </a:prstGeom>
          <a:noFill/>
          <a:ln w="3175" cap="flat" cmpd="sng">
            <a:noFill/>
            <a:prstDash/>
          </a:ln>
        </p:spPr>
      </p:pic>
      <p:pic>
        <p:nvPicPr>
          <p:cNvPr id="7" name="Picture 3" descr="/data/data/com.infraware.PolarisOfficeStdForTablet/files/.polaris_temp/fImage36750140.jpeg"/>
          <p:cNvPicPr>
            <a:picLocks noChangeAspect="1"/>
          </p:cNvPicPr>
          <p:nvPr/>
        </p:nvPicPr>
        <p:blipFill>
          <a:blip r:embed="rId5" cstate="print"/>
          <a:stretch>
            <a:fillRect/>
          </a:stretch>
        </p:blipFill>
        <p:spPr>
          <a:xfrm>
            <a:off x="4592955" y="2787278"/>
            <a:ext cx="4451478" cy="3438892"/>
          </a:xfrm>
          <a:prstGeom prst="rect">
            <a:avLst/>
          </a:prstGeom>
          <a:noFill/>
          <a:ln w="3175" cap="flat" cmpd="sng">
            <a:noFill/>
            <a:prstDash/>
          </a:ln>
        </p:spPr>
      </p:pic>
      <p:sp>
        <p:nvSpPr>
          <p:cNvPr id="2" name="Rect 3"/>
          <p:cNvSpPr>
            <a:spLocks noGrp="1" noChangeArrowheads="1"/>
          </p:cNvSpPr>
          <p:nvPr/>
        </p:nvSpPr>
        <p:spPr>
          <a:xfrm>
            <a:off x="4413250" y="3242310"/>
            <a:ext cx="179705" cy="389255"/>
          </a:xfrm>
          <a:prstGeom prst="rect">
            <a:avLst/>
          </a:prstGeom>
          <a:noFill/>
          <a:ln w="0" cap="flat" cmpd="sng">
            <a:noFill/>
            <a:prstDash/>
          </a:ln>
        </p:spPr>
        <p:txBody>
          <a:bodyPr wrap="square" lIns="89535" tIns="46355" rIns="89535" bIns="46355" anchor="t">
            <a:spAutoFit/>
          </a:bodyPr>
          <a:lstStyle/>
          <a:p>
            <a:pPr marL="0" indent="0" algn="l" defTabSz="508000">
              <a:lnSpc>
                <a:spcPct val="129000"/>
              </a:lnSpc>
              <a:spcBef>
                <a:spcPts val="0"/>
              </a:spcBef>
              <a:spcAft>
                <a:spcPts val="0"/>
              </a:spcAft>
              <a:buFontTx/>
              <a:buNone/>
            </a:pPr>
            <a:endParaRPr lang="ko-KR" altLang="en-US" sz="1800" dirty="0" smtClean="0">
              <a:latin typeface="Times New Roman" charset="0"/>
            </a:endParaRPr>
          </a:p>
        </p:txBody>
      </p:sp>
      <p:sp>
        <p:nvSpPr>
          <p:cNvPr id="3" name="Rect 3"/>
          <p:cNvSpPr>
            <a:spLocks noGrp="1" noChangeArrowheads="1"/>
          </p:cNvSpPr>
          <p:nvPr/>
        </p:nvSpPr>
        <p:spPr>
          <a:xfrm>
            <a:off x="547489" y="339006"/>
            <a:ext cx="5040560" cy="2088232"/>
          </a:xfrm>
          <a:prstGeom prst="rect">
            <a:avLst/>
          </a:prstGeom>
          <a:noFill/>
          <a:ln w="0" cap="flat" cmpd="sng">
            <a:noFill/>
            <a:prstDash/>
          </a:ln>
        </p:spPr>
        <p:txBody>
          <a:bodyPr wrap="square" lIns="89535" tIns="46355" rIns="89535" bIns="46355" anchor="t"/>
          <a:lstStyle/>
          <a:p>
            <a:pPr marL="0" indent="0" algn="l" defTabSz="508000">
              <a:lnSpc>
                <a:spcPct val="132000"/>
              </a:lnSpc>
              <a:spcBef>
                <a:spcPts val="0"/>
              </a:spcBef>
              <a:spcAft>
                <a:spcPts val="0"/>
              </a:spcAft>
              <a:buFontTx/>
              <a:buNone/>
            </a:pPr>
            <a:r>
              <a:rPr lang="ru-RU" altLang="ko-KR" sz="2100" b="1" i="1" dirty="0" smtClean="0">
                <a:solidFill>
                  <a:srgbClr val="002060"/>
                </a:solidFill>
                <a:latin typeface="Times New Roman" charset="0"/>
              </a:rPr>
              <a:t>                       </a:t>
            </a:r>
            <a:r>
              <a:rPr lang="en-US" altLang="ko-KR" sz="1200" b="1" i="1" dirty="0" err="1" smtClean="0">
                <a:solidFill>
                  <a:srgbClr val="002060"/>
                </a:solidFill>
                <a:latin typeface="Times New Roman" charset="0"/>
              </a:rPr>
              <a:t>Китай</a:t>
            </a:r>
            <a:r>
              <a:rPr lang="en-US" altLang="ko-KR" sz="1200" b="1" i="1" dirty="0" smtClean="0">
                <a:solidFill>
                  <a:srgbClr val="002060"/>
                </a:solidFill>
                <a:latin typeface="Times New Roman" charset="0"/>
              </a:rPr>
              <a:t>.</a:t>
            </a:r>
            <a:r>
              <a:rPr lang="en-US" altLang="ko-KR" sz="1200" dirty="0" smtClean="0">
                <a:solidFill>
                  <a:srgbClr val="002060"/>
                </a:solidFill>
                <a:latin typeface="Times New Roman" charset="0"/>
              </a:rPr>
              <a:t> </a:t>
            </a:r>
            <a:r>
              <a:rPr lang="en-US" altLang="ko-KR" sz="1200" dirty="0" smtClean="0">
                <a:solidFill>
                  <a:srgbClr val="000000"/>
                </a:solidFill>
                <a:latin typeface="Times New Roman" charset="0"/>
              </a:rPr>
              <a:t>Новый год празднуется 17 </a:t>
            </a:r>
            <a:r>
              <a:rPr lang="en-US" altLang="ko-KR" sz="1200" dirty="0" err="1" smtClean="0">
                <a:solidFill>
                  <a:srgbClr val="000000"/>
                </a:solidFill>
                <a:latin typeface="Times New Roman" charset="0"/>
              </a:rPr>
              <a:t>января</a:t>
            </a:r>
            <a:r>
              <a:rPr lang="en-US" altLang="ko-KR" sz="1200" dirty="0" smtClean="0">
                <a:solidFill>
                  <a:srgbClr val="000000"/>
                </a:solidFill>
                <a:latin typeface="Times New Roman" charset="0"/>
              </a:rPr>
              <a:t> </a:t>
            </a:r>
            <a:r>
              <a:rPr lang="ru-RU" altLang="ko-KR" sz="1200" dirty="0" smtClean="0">
                <a:solidFill>
                  <a:srgbClr val="000000"/>
                </a:solidFill>
                <a:latin typeface="Times New Roman" charset="0"/>
              </a:rPr>
              <a:t>  </a:t>
            </a:r>
          </a:p>
          <a:p>
            <a:pPr marL="0" indent="0" algn="l" defTabSz="508000">
              <a:lnSpc>
                <a:spcPct val="132000"/>
              </a:lnSpc>
              <a:spcBef>
                <a:spcPts val="0"/>
              </a:spcBef>
              <a:spcAft>
                <a:spcPts val="0"/>
              </a:spcAft>
              <a:buFontTx/>
              <a:buNone/>
            </a:pPr>
            <a:r>
              <a:rPr lang="ru-RU" altLang="ko-KR" sz="1200" dirty="0" smtClean="0">
                <a:latin typeface="Times New Roman" charset="0"/>
              </a:rPr>
              <a:t> </a:t>
            </a:r>
            <a:r>
              <a:rPr lang="en-US" altLang="ko-KR" sz="1200" dirty="0" smtClean="0">
                <a:solidFill>
                  <a:srgbClr val="000000"/>
                </a:solidFill>
                <a:latin typeface="Times New Roman" charset="0"/>
              </a:rPr>
              <a:t>и 19 февраля, вовремя новолуния. Уличные шествия - </a:t>
            </a:r>
            <a:r>
              <a:rPr lang="ru-RU" altLang="ko-KR" sz="1200" dirty="0" smtClean="0">
                <a:solidFill>
                  <a:srgbClr val="000000"/>
                </a:solidFill>
                <a:latin typeface="Times New Roman" charset="0"/>
              </a:rPr>
              <a:t>  </a:t>
            </a:r>
          </a:p>
          <a:p>
            <a:pPr marL="0" indent="0" algn="l" defTabSz="508000">
              <a:lnSpc>
                <a:spcPct val="132000"/>
              </a:lnSpc>
              <a:spcBef>
                <a:spcPts val="0"/>
              </a:spcBef>
              <a:spcAft>
                <a:spcPts val="0"/>
              </a:spcAft>
              <a:buFontTx/>
              <a:buNone/>
            </a:pPr>
            <a:r>
              <a:rPr lang="ru-RU" altLang="ko-KR" sz="1200" dirty="0" smtClean="0">
                <a:latin typeface="Times New Roman" charset="0"/>
              </a:rPr>
              <a:t> </a:t>
            </a:r>
            <a:r>
              <a:rPr lang="en-US" altLang="ko-KR" sz="1200" dirty="0" err="1" smtClean="0">
                <a:solidFill>
                  <a:srgbClr val="000000"/>
                </a:solidFill>
                <a:latin typeface="Times New Roman" charset="0"/>
              </a:rPr>
              <a:t>наиболее</a:t>
            </a:r>
            <a:r>
              <a:rPr lang="en-US" altLang="ko-KR" sz="1200" dirty="0" smtClean="0">
                <a:solidFill>
                  <a:srgbClr val="000000"/>
                </a:solidFill>
                <a:latin typeface="Times New Roman" charset="0"/>
              </a:rPr>
              <a:t> захватывающая </a:t>
            </a:r>
            <a:r>
              <a:rPr lang="en-US" altLang="ko-KR" sz="1200" dirty="0" err="1" smtClean="0">
                <a:solidFill>
                  <a:srgbClr val="000000"/>
                </a:solidFill>
                <a:latin typeface="Times New Roman" charset="0"/>
              </a:rPr>
              <a:t>часть</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праздника</a:t>
            </a:r>
            <a:r>
              <a:rPr lang="ru-RU" altLang="ko-KR" sz="1200" dirty="0" smtClean="0">
                <a:solidFill>
                  <a:srgbClr val="000000"/>
                </a:solidFill>
                <a:latin typeface="Times New Roman" charset="0"/>
              </a:rPr>
              <a:t>.</a:t>
            </a:r>
            <a:r>
              <a:rPr lang="en-US" altLang="ko-KR" sz="1200" dirty="0" smtClean="0">
                <a:solidFill>
                  <a:srgbClr val="000000"/>
                </a:solidFill>
                <a:latin typeface="Times New Roman" charset="0"/>
              </a:rPr>
              <a:t> Тысяча фонарей горят освещая путь в Новый год. Китайцы полагают, что Новый год окружен </a:t>
            </a:r>
            <a:r>
              <a:rPr lang="en-US" altLang="ko-KR" sz="1200" dirty="0" err="1" smtClean="0">
                <a:solidFill>
                  <a:srgbClr val="000000"/>
                </a:solidFill>
                <a:latin typeface="Times New Roman" charset="0"/>
              </a:rPr>
              <a:t>злыми</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духами</a:t>
            </a:r>
            <a:r>
              <a:rPr lang="ru-RU" altLang="ko-KR" sz="1200" dirty="0" smtClean="0">
                <a:solidFill>
                  <a:srgbClr val="000000"/>
                </a:solidFill>
                <a:latin typeface="Times New Roman" charset="0"/>
              </a:rPr>
              <a:t>,</a:t>
            </a:r>
            <a:r>
              <a:rPr lang="en-US" altLang="ko-KR" sz="1200" dirty="0" smtClean="0">
                <a:solidFill>
                  <a:srgbClr val="000000"/>
                </a:solidFill>
                <a:latin typeface="Times New Roman" charset="0"/>
              </a:rPr>
              <a:t> </a:t>
            </a:r>
            <a:r>
              <a:rPr lang="ru-RU" altLang="ko-KR" sz="1200" dirty="0">
                <a:latin typeface="Times New Roman" charset="0"/>
              </a:rPr>
              <a:t>п</a:t>
            </a:r>
            <a:r>
              <a:rPr lang="en-US" altLang="ko-KR" sz="1200" dirty="0" err="1" smtClean="0">
                <a:solidFill>
                  <a:srgbClr val="000000"/>
                </a:solidFill>
                <a:latin typeface="Times New Roman" charset="0"/>
              </a:rPr>
              <a:t>оэтому</a:t>
            </a:r>
            <a:r>
              <a:rPr lang="en-US" altLang="ko-KR" sz="1200" dirty="0" smtClean="0">
                <a:solidFill>
                  <a:srgbClr val="000000"/>
                </a:solidFill>
                <a:latin typeface="Times New Roman" charset="0"/>
              </a:rPr>
              <a:t> они отпугивают их хлопушами и петардами.  Новый год в Китае - праздник строго семейный,  поэтому все стремятся провести его в кругу родных.</a:t>
            </a:r>
            <a:endParaRPr lang="ko-KR" altLang="en-US" sz="1200" dirty="0" smtClean="0">
              <a:latin typeface="Times New Roman"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47.jpeg"/>
          <p:cNvPicPr>
            <a:picLocks noChangeAspect="1"/>
          </p:cNvPicPr>
          <p:nvPr/>
        </p:nvPicPr>
        <p:blipFill>
          <a:blip r:embed="rId2" cstate="print"/>
          <a:stretch>
            <a:fillRect/>
          </a:stretch>
        </p:blipFill>
        <p:spPr>
          <a:xfrm>
            <a:off x="2540" y="-635"/>
            <a:ext cx="9156065" cy="6868160"/>
          </a:xfrm>
          <a:prstGeom prst="rect">
            <a:avLst/>
          </a:prstGeom>
          <a:noFill/>
          <a:ln w="3175" cap="flat" cmpd="sng">
            <a:noFill/>
            <a:prstDash/>
          </a:ln>
        </p:spPr>
      </p:pic>
      <p:pic>
        <p:nvPicPr>
          <p:cNvPr id="4" name="Picture 1" descr="/data/data/com.infraware.PolarisOfficeStdForTablet/files/.polaris_temp/fImage6142141.jpeg"/>
          <p:cNvPicPr>
            <a:picLocks noChangeAspect="1"/>
          </p:cNvPicPr>
          <p:nvPr/>
        </p:nvPicPr>
        <p:blipFill>
          <a:blip r:embed="rId3" cstate="print"/>
          <a:stretch>
            <a:fillRect/>
          </a:stretch>
        </p:blipFill>
        <p:spPr>
          <a:xfrm>
            <a:off x="0" y="266998"/>
            <a:ext cx="3859856" cy="3030334"/>
          </a:xfrm>
          <a:prstGeom prst="rect">
            <a:avLst/>
          </a:prstGeom>
          <a:noFill/>
          <a:ln w="3175" cap="flat" cmpd="sng">
            <a:noFill/>
            <a:prstDash/>
          </a:ln>
        </p:spPr>
      </p:pic>
      <p:pic>
        <p:nvPicPr>
          <p:cNvPr id="5" name="Picture 2" descr="/data/data/com.infraware.PolarisOfficeStdForTablet/files/.polaris_temp/fImage53314142.jpeg"/>
          <p:cNvPicPr>
            <a:picLocks noChangeAspect="1"/>
          </p:cNvPicPr>
          <p:nvPr/>
        </p:nvPicPr>
        <p:blipFill>
          <a:blip r:embed="rId4" cstate="print"/>
          <a:stretch>
            <a:fillRect/>
          </a:stretch>
        </p:blipFill>
        <p:spPr>
          <a:xfrm>
            <a:off x="2541" y="3433444"/>
            <a:ext cx="4010660" cy="3314273"/>
          </a:xfrm>
          <a:prstGeom prst="rect">
            <a:avLst/>
          </a:prstGeom>
          <a:noFill/>
          <a:ln w="3175" cap="flat" cmpd="sng">
            <a:noFill/>
            <a:prstDash/>
          </a:ln>
        </p:spPr>
      </p:pic>
      <p:pic>
        <p:nvPicPr>
          <p:cNvPr id="6" name="Picture 3" descr="/data/data/com.infraware.PolarisOfficeStdForTablet/files/.polaris_temp/fImage10728143.jpeg"/>
          <p:cNvPicPr>
            <a:picLocks noChangeAspect="1"/>
          </p:cNvPicPr>
          <p:nvPr/>
        </p:nvPicPr>
        <p:blipFill>
          <a:blip r:embed="rId5" cstate="print"/>
          <a:stretch>
            <a:fillRect/>
          </a:stretch>
        </p:blipFill>
        <p:spPr>
          <a:xfrm>
            <a:off x="4219898" y="2571254"/>
            <a:ext cx="4680520" cy="4077831"/>
          </a:xfrm>
          <a:prstGeom prst="rect">
            <a:avLst/>
          </a:prstGeom>
          <a:noFill/>
          <a:ln w="3175" cap="flat" cmpd="sng">
            <a:noFill/>
            <a:prstDash/>
          </a:ln>
        </p:spPr>
      </p:pic>
      <p:sp>
        <p:nvSpPr>
          <p:cNvPr id="2" name="Rect 3"/>
          <p:cNvSpPr>
            <a:spLocks noGrp="1" noChangeArrowheads="1"/>
          </p:cNvSpPr>
          <p:nvPr/>
        </p:nvSpPr>
        <p:spPr>
          <a:xfrm>
            <a:off x="3859856" y="266998"/>
            <a:ext cx="4915209" cy="1728192"/>
          </a:xfrm>
          <a:prstGeom prst="rect">
            <a:avLst/>
          </a:prstGeom>
          <a:noFill/>
          <a:ln w="0" cap="flat" cmpd="sng">
            <a:noFill/>
            <a:prstDash/>
          </a:ln>
        </p:spPr>
        <p:txBody>
          <a:bodyPr wrap="square" lIns="89535" tIns="46355" rIns="89535" bIns="46355" anchor="t"/>
          <a:lstStyle/>
          <a:p>
            <a:pPr marL="0" indent="0" algn="l" defTabSz="508000">
              <a:lnSpc>
                <a:spcPct val="132000"/>
              </a:lnSpc>
              <a:spcBef>
                <a:spcPts val="0"/>
              </a:spcBef>
              <a:spcAft>
                <a:spcPts val="0"/>
              </a:spcAft>
              <a:buFontTx/>
              <a:buNone/>
            </a:pPr>
            <a:r>
              <a:rPr lang="en-US" altLang="ko-KR" sz="1200" b="1" i="1" dirty="0" smtClean="0">
                <a:solidFill>
                  <a:srgbClr val="002060"/>
                </a:solidFill>
                <a:latin typeface="Times New Roman" charset="0"/>
              </a:rPr>
              <a:t>Индия. </a:t>
            </a:r>
            <a:r>
              <a:rPr lang="en-US" altLang="ko-KR" sz="1200" dirty="0" smtClean="0">
                <a:solidFill>
                  <a:srgbClr val="000000"/>
                </a:solidFill>
                <a:latin typeface="Times New Roman" charset="0"/>
              </a:rPr>
              <a:t>Новый год празднуют по-разному. В одной из частей страны праздник считается открытым, когда будет поражен горящей стрелой бумажный змей.  В северной Индии жители украшают себя цветами розовых, красных, фиолетовых, или белых оттенков. </a:t>
            </a:r>
            <a:r>
              <a:rPr lang="en-US" altLang="ko-KR" sz="1200" dirty="0" err="1" smtClean="0">
                <a:solidFill>
                  <a:srgbClr val="000000"/>
                </a:solidFill>
                <a:latin typeface="Times New Roman" charset="0"/>
              </a:rPr>
              <a:t>Матери</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Южно</a:t>
            </a:r>
            <a:r>
              <a:rPr lang="ru-RU" altLang="ko-KR" sz="1200" dirty="0" err="1" smtClean="0">
                <a:solidFill>
                  <a:srgbClr val="000000"/>
                </a:solidFill>
                <a:latin typeface="Times New Roman" charset="0"/>
              </a:rPr>
              <a:t>й</a:t>
            </a:r>
            <a:r>
              <a:rPr lang="en-US" altLang="ko-KR" sz="1200" dirty="0" smtClean="0">
                <a:solidFill>
                  <a:srgbClr val="000000"/>
                </a:solidFill>
                <a:latin typeface="Times New Roman" charset="0"/>
              </a:rPr>
              <a:t> Индии помещают сладости, цветы и небольшие </a:t>
            </a:r>
            <a:r>
              <a:rPr lang="en-US" altLang="ko-KR" sz="1200" dirty="0" err="1" smtClean="0">
                <a:solidFill>
                  <a:srgbClr val="000000"/>
                </a:solidFill>
                <a:latin typeface="Times New Roman" charset="0"/>
              </a:rPr>
              <a:t>подарки</a:t>
            </a:r>
            <a:r>
              <a:rPr lang="en-US" altLang="ko-KR" sz="1200" dirty="0" smtClean="0">
                <a:solidFill>
                  <a:srgbClr val="000000"/>
                </a:solidFill>
                <a:latin typeface="Times New Roman" charset="0"/>
              </a:rPr>
              <a:t> </a:t>
            </a:r>
            <a:r>
              <a:rPr lang="ru-RU" altLang="ko-KR" sz="1200" dirty="0" err="1" smtClean="0">
                <a:solidFill>
                  <a:srgbClr val="000000"/>
                </a:solidFill>
                <a:latin typeface="Times New Roman" charset="0"/>
              </a:rPr>
              <a:t>н</a:t>
            </a:r>
            <a:r>
              <a:rPr lang="en-US" altLang="ko-KR" sz="1200" dirty="0" smtClean="0">
                <a:solidFill>
                  <a:srgbClr val="000000"/>
                </a:solidFill>
                <a:latin typeface="Times New Roman" charset="0"/>
              </a:rPr>
              <a:t>а </a:t>
            </a:r>
            <a:r>
              <a:rPr lang="en-US" altLang="ko-KR" sz="1200" dirty="0" err="1" smtClean="0">
                <a:solidFill>
                  <a:srgbClr val="000000"/>
                </a:solidFill>
                <a:latin typeface="Times New Roman" charset="0"/>
              </a:rPr>
              <a:t>специальный</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по</a:t>
            </a:r>
            <a:r>
              <a:rPr lang="ru-RU" altLang="ko-KR" sz="1200" dirty="0" err="1" smtClean="0">
                <a:solidFill>
                  <a:srgbClr val="000000"/>
                </a:solidFill>
                <a:latin typeface="Times New Roman" charset="0"/>
              </a:rPr>
              <a:t>д</a:t>
            </a:r>
            <a:r>
              <a:rPr lang="en-US" altLang="ko-KR" sz="1200" dirty="0" err="1" smtClean="0">
                <a:solidFill>
                  <a:srgbClr val="000000"/>
                </a:solidFill>
                <a:latin typeface="Times New Roman" charset="0"/>
              </a:rPr>
              <a:t>нос</a:t>
            </a:r>
            <a:r>
              <a:rPr lang="en-US" altLang="ko-KR" sz="1200" dirty="0" smtClean="0">
                <a:solidFill>
                  <a:srgbClr val="000000"/>
                </a:solidFill>
                <a:latin typeface="Times New Roman" charset="0"/>
              </a:rPr>
              <a:t>, а утром Нового года детей с закрытыми глазами подводят к подносу</a:t>
            </a:r>
            <a:r>
              <a:rPr lang="en-US" altLang="ko-KR" sz="2000" dirty="0" smtClean="0">
                <a:solidFill>
                  <a:srgbClr val="000000"/>
                </a:solidFill>
                <a:latin typeface="Times New Roman" charset="0"/>
              </a:rPr>
              <a:t>.</a:t>
            </a:r>
            <a:endParaRPr lang="ko-KR" altLang="en-US" sz="2000" dirty="0" smtClean="0">
              <a:latin typeface="Times New Roman"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45.jpeg"/>
          <p:cNvPicPr>
            <a:picLocks noChangeAspect="1"/>
          </p:cNvPicPr>
          <p:nvPr/>
        </p:nvPicPr>
        <p:blipFill>
          <a:blip r:embed="rId2" cstate="print"/>
          <a:stretch>
            <a:fillRect/>
          </a:stretch>
        </p:blipFill>
        <p:spPr>
          <a:xfrm>
            <a:off x="-635" y="635"/>
            <a:ext cx="9159875" cy="6868160"/>
          </a:xfrm>
          <a:prstGeom prst="rect">
            <a:avLst/>
          </a:prstGeom>
          <a:noFill/>
          <a:ln w="3175" cap="flat" cmpd="sng">
            <a:noFill/>
            <a:prstDash/>
          </a:ln>
        </p:spPr>
      </p:pic>
      <p:pic>
        <p:nvPicPr>
          <p:cNvPr id="4" name="Picture 1" descr="/data/data/com.infraware.PolarisOfficeStdForTablet/files/.polaris_temp/fImage85516165.jpeg"/>
          <p:cNvPicPr>
            <a:picLocks noChangeAspect="1"/>
          </p:cNvPicPr>
          <p:nvPr/>
        </p:nvPicPr>
        <p:blipFill>
          <a:blip r:embed="rId3" cstate="print"/>
          <a:stretch>
            <a:fillRect/>
          </a:stretch>
        </p:blipFill>
        <p:spPr>
          <a:xfrm>
            <a:off x="4491355" y="1038860"/>
            <a:ext cx="4337054" cy="4412714"/>
          </a:xfrm>
          <a:prstGeom prst="rect">
            <a:avLst/>
          </a:prstGeom>
          <a:noFill/>
          <a:ln w="3175" cap="flat" cmpd="sng">
            <a:noFill/>
            <a:prstDash/>
          </a:ln>
        </p:spPr>
      </p:pic>
      <p:pic>
        <p:nvPicPr>
          <p:cNvPr id="5" name="Picture 2" descr="/data/data/com.infraware.PolarisOfficeStdForTablet/files/.polaris_temp/fImage82173166.jpeg"/>
          <p:cNvPicPr>
            <a:picLocks noChangeAspect="1"/>
          </p:cNvPicPr>
          <p:nvPr/>
        </p:nvPicPr>
        <p:blipFill>
          <a:blip r:embed="rId4" cstate="print"/>
          <a:stretch>
            <a:fillRect/>
          </a:stretch>
        </p:blipFill>
        <p:spPr>
          <a:xfrm>
            <a:off x="115441" y="1050290"/>
            <a:ext cx="4176464" cy="4401284"/>
          </a:xfrm>
          <a:prstGeom prst="rect">
            <a:avLst/>
          </a:prstGeom>
          <a:noFill/>
          <a:ln w="3175" cap="flat" cmpd="sng">
            <a:noFill/>
            <a:prstDash/>
          </a:ln>
        </p:spPr>
      </p:pic>
      <p:sp>
        <p:nvSpPr>
          <p:cNvPr id="2" name="Rect 3"/>
          <p:cNvSpPr>
            <a:spLocks noGrp="1" noChangeArrowheads="1"/>
          </p:cNvSpPr>
          <p:nvPr/>
        </p:nvSpPr>
        <p:spPr>
          <a:xfrm>
            <a:off x="751840" y="5451574"/>
            <a:ext cx="7943850" cy="626011"/>
          </a:xfrm>
          <a:prstGeom prst="rect">
            <a:avLst/>
          </a:prstGeom>
          <a:noFill/>
          <a:ln w="0" cap="flat" cmpd="sng">
            <a:noFill/>
            <a:prstDash/>
          </a:ln>
        </p:spPr>
        <p:txBody>
          <a:bodyPr wrap="square" lIns="89535" tIns="46355" rIns="89535" bIns="46355" anchor="t"/>
          <a:lstStyle/>
          <a:p>
            <a:pPr marL="0" indent="0" algn="l" defTabSz="508000">
              <a:lnSpc>
                <a:spcPct val="132000"/>
              </a:lnSpc>
              <a:spcBef>
                <a:spcPts val="0"/>
              </a:spcBef>
              <a:spcAft>
                <a:spcPts val="0"/>
              </a:spcAft>
              <a:buFontTx/>
              <a:buNone/>
            </a:pPr>
            <a:r>
              <a:rPr lang="en-US" altLang="ko-KR" sz="1200" b="1" i="1" dirty="0" smtClean="0">
                <a:solidFill>
                  <a:srgbClr val="002060"/>
                </a:solidFill>
                <a:latin typeface="Times New Roman" charset="0"/>
              </a:rPr>
              <a:t>Финляндия.</a:t>
            </a:r>
            <a:r>
              <a:rPr lang="en-US" altLang="ko-KR" sz="1200" dirty="0" smtClean="0">
                <a:solidFill>
                  <a:srgbClr val="002060"/>
                </a:solidFill>
                <a:latin typeface="Times New Roman" charset="0"/>
              </a:rPr>
              <a:t> </a:t>
            </a:r>
            <a:r>
              <a:rPr lang="en-US" altLang="ko-KR" sz="1200" dirty="0" smtClean="0">
                <a:solidFill>
                  <a:srgbClr val="000000"/>
                </a:solidFill>
                <a:latin typeface="Times New Roman" charset="0"/>
              </a:rPr>
              <a:t>Семьи собираются у </a:t>
            </a:r>
            <a:r>
              <a:rPr lang="en-US" altLang="ko-KR" sz="1200" dirty="0" err="1" smtClean="0">
                <a:solidFill>
                  <a:srgbClr val="000000"/>
                </a:solidFill>
                <a:latin typeface="Times New Roman" charset="0"/>
              </a:rPr>
              <a:t>полного</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разнообразны</a:t>
            </a:r>
            <a:r>
              <a:rPr lang="ru-RU" altLang="ko-KR" sz="1200" dirty="0" err="1" smtClean="0">
                <a:solidFill>
                  <a:srgbClr val="000000"/>
                </a:solidFill>
                <a:latin typeface="Times New Roman" charset="0"/>
              </a:rPr>
              <a:t>х</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блю</a:t>
            </a:r>
            <a:r>
              <a:rPr lang="ru-RU" altLang="ko-KR" sz="1200" dirty="0" err="1" smtClean="0">
                <a:solidFill>
                  <a:srgbClr val="000000"/>
                </a:solidFill>
                <a:latin typeface="Times New Roman" charset="0"/>
              </a:rPr>
              <a:t>д</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ново</a:t>
            </a:r>
            <a:r>
              <a:rPr lang="ru-RU" altLang="ko-KR" sz="1200" dirty="0" smtClean="0">
                <a:solidFill>
                  <a:srgbClr val="000000"/>
                </a:solidFill>
                <a:latin typeface="Times New Roman" charset="0"/>
              </a:rPr>
              <a:t>г</a:t>
            </a:r>
            <a:r>
              <a:rPr lang="en-US" altLang="ko-KR" sz="1200" dirty="0" err="1" smtClean="0">
                <a:solidFill>
                  <a:srgbClr val="000000"/>
                </a:solidFill>
                <a:latin typeface="Times New Roman" charset="0"/>
              </a:rPr>
              <a:t>однего</a:t>
            </a:r>
            <a:r>
              <a:rPr lang="en-US" altLang="ko-KR" sz="1200" dirty="0" smtClean="0">
                <a:solidFill>
                  <a:srgbClr val="000000"/>
                </a:solidFill>
                <a:latin typeface="Times New Roman" charset="0"/>
              </a:rPr>
              <a:t> стола. </a:t>
            </a:r>
            <a:r>
              <a:rPr lang="ru-RU" altLang="ko-KR" sz="1200" dirty="0" smtClean="0">
                <a:solidFill>
                  <a:srgbClr val="000000"/>
                </a:solidFill>
                <a:latin typeface="Times New Roman" charset="0"/>
              </a:rPr>
              <a:t>Д</a:t>
            </a:r>
            <a:r>
              <a:rPr lang="en-US" altLang="ko-KR" sz="1200" dirty="0" err="1" smtClean="0">
                <a:solidFill>
                  <a:srgbClr val="000000"/>
                </a:solidFill>
                <a:latin typeface="Times New Roman" charset="0"/>
              </a:rPr>
              <a:t>етвора</a:t>
            </a:r>
            <a:r>
              <a:rPr lang="en-US" altLang="ko-KR" sz="1200" dirty="0" smtClean="0">
                <a:solidFill>
                  <a:srgbClr val="000000"/>
                </a:solidFill>
                <a:latin typeface="Times New Roman" charset="0"/>
              </a:rPr>
              <a:t> ожидает от Йоулупукки, </a:t>
            </a:r>
            <a:r>
              <a:rPr lang="en-US" altLang="ko-KR" sz="1200" dirty="0" err="1" smtClean="0">
                <a:solidFill>
                  <a:srgbClr val="000000"/>
                </a:solidFill>
                <a:latin typeface="Times New Roman" charset="0"/>
              </a:rPr>
              <a:t>так</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зов</a:t>
            </a:r>
            <a:r>
              <a:rPr lang="ru-RU" altLang="ko-KR" sz="1200" dirty="0" err="1" smtClean="0">
                <a:solidFill>
                  <a:srgbClr val="000000"/>
                </a:solidFill>
                <a:latin typeface="Times New Roman" charset="0"/>
              </a:rPr>
              <a:t>ут</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финского</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Дед</a:t>
            </a:r>
            <a:r>
              <a:rPr lang="ru-RU" altLang="ko-KR" sz="1200" dirty="0" smtClean="0">
                <a:solidFill>
                  <a:srgbClr val="000000"/>
                </a:solidFill>
                <a:latin typeface="Times New Roman" charset="0"/>
              </a:rPr>
              <a:t> </a:t>
            </a:r>
            <a:r>
              <a:rPr lang="en-US" altLang="ko-KR" sz="1200" dirty="0" err="1" smtClean="0">
                <a:solidFill>
                  <a:srgbClr val="000000"/>
                </a:solidFill>
                <a:latin typeface="Times New Roman" charset="0"/>
              </a:rPr>
              <a:t>Мороза</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огромную</a:t>
            </a:r>
            <a:r>
              <a:rPr lang="en-US" altLang="ko-KR" sz="1200" dirty="0" smtClean="0">
                <a:solidFill>
                  <a:srgbClr val="000000"/>
                </a:solidFill>
                <a:latin typeface="Times New Roman" charset="0"/>
              </a:rPr>
              <a:t> корзину подарков. В </a:t>
            </a:r>
            <a:r>
              <a:rPr lang="en-US" altLang="ko-KR" sz="1200" dirty="0" err="1" smtClean="0">
                <a:solidFill>
                  <a:srgbClr val="000000"/>
                </a:solidFill>
                <a:latin typeface="Times New Roman" charset="0"/>
              </a:rPr>
              <a:t>ново</a:t>
            </a:r>
            <a:r>
              <a:rPr lang="ru-RU" altLang="ko-KR" sz="1200" dirty="0">
                <a:latin typeface="Times New Roman" charset="0"/>
              </a:rPr>
              <a:t>г</a:t>
            </a:r>
            <a:r>
              <a:rPr lang="en-US" altLang="ko-KR" sz="1200" dirty="0" err="1" smtClean="0">
                <a:solidFill>
                  <a:srgbClr val="000000"/>
                </a:solidFill>
                <a:latin typeface="Times New Roman" charset="0"/>
              </a:rPr>
              <a:t>однюю</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ночь</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фины</a:t>
            </a:r>
            <a:r>
              <a:rPr lang="en-US" altLang="ko-KR" sz="1200" dirty="0" smtClean="0">
                <a:solidFill>
                  <a:srgbClr val="000000"/>
                </a:solidFill>
                <a:latin typeface="Times New Roman" charset="0"/>
              </a:rPr>
              <a:t> часто гадают, пытаясь узнать свое будущее. </a:t>
            </a:r>
            <a:endParaRPr lang="ko-KR" altLang="en-US" sz="1200" dirty="0" smtClean="0">
              <a:latin typeface="Times New Roman"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43.jpeg"/>
          <p:cNvPicPr>
            <a:picLocks noChangeAspect="1"/>
          </p:cNvPicPr>
          <p:nvPr/>
        </p:nvPicPr>
        <p:blipFill>
          <a:blip r:embed="rId2" cstate="print"/>
          <a:stretch>
            <a:fillRect/>
          </a:stretch>
        </p:blipFill>
        <p:spPr>
          <a:xfrm>
            <a:off x="4445" y="4445"/>
            <a:ext cx="9154795" cy="6865620"/>
          </a:xfrm>
          <a:prstGeom prst="rect">
            <a:avLst/>
          </a:prstGeom>
          <a:noFill/>
          <a:ln w="3175" cap="flat" cmpd="sng">
            <a:noFill/>
            <a:prstDash/>
          </a:ln>
        </p:spPr>
      </p:pic>
      <p:sp>
        <p:nvSpPr>
          <p:cNvPr id="2" name="Rect 3"/>
          <p:cNvSpPr>
            <a:spLocks noGrp="1" noChangeArrowheads="1"/>
          </p:cNvSpPr>
          <p:nvPr/>
        </p:nvSpPr>
        <p:spPr>
          <a:xfrm>
            <a:off x="1195562" y="1203102"/>
            <a:ext cx="7339474" cy="784767"/>
          </a:xfrm>
          <a:prstGeom prst="rect">
            <a:avLst/>
          </a:prstGeom>
          <a:noFill/>
          <a:ln w="0" cap="flat" cmpd="sng">
            <a:noFill/>
            <a:prstDash/>
          </a:ln>
        </p:spPr>
        <p:txBody>
          <a:bodyPr wrap="square" lIns="89535" tIns="46355" rIns="89535" bIns="46355" anchor="t">
            <a:spAutoFit/>
          </a:bodyPr>
          <a:lstStyle/>
          <a:p>
            <a:pPr marL="0" indent="0" algn="l" defTabSz="508000">
              <a:lnSpc>
                <a:spcPct val="129000"/>
              </a:lnSpc>
              <a:spcBef>
                <a:spcPts val="0"/>
              </a:spcBef>
              <a:spcAft>
                <a:spcPts val="0"/>
              </a:spcAft>
              <a:buFontTx/>
              <a:buNone/>
            </a:pPr>
            <a:r>
              <a:rPr lang="en-US" altLang="ko-KR" sz="1200" b="1" dirty="0" smtClean="0">
                <a:solidFill>
                  <a:srgbClr val="002060"/>
                </a:solidFill>
                <a:latin typeface="Times New Roman" charset="0"/>
              </a:rPr>
              <a:t>Греция</a:t>
            </a:r>
            <a:r>
              <a:rPr lang="en-US" altLang="ko-KR" sz="1200" dirty="0" smtClean="0">
                <a:solidFill>
                  <a:srgbClr val="000000"/>
                </a:solidFill>
                <a:latin typeface="Times New Roman" charset="0"/>
              </a:rPr>
              <a:t>. </a:t>
            </a:r>
            <a:r>
              <a:rPr lang="ru-RU" altLang="ko-KR" sz="1200" dirty="0" smtClean="0">
                <a:solidFill>
                  <a:srgbClr val="000000"/>
                </a:solidFill>
                <a:latin typeface="Times New Roman" charset="0"/>
              </a:rPr>
              <a:t> </a:t>
            </a:r>
            <a:r>
              <a:rPr lang="en-US" altLang="ko-KR" sz="1200" dirty="0" err="1" smtClean="0">
                <a:solidFill>
                  <a:srgbClr val="000000"/>
                </a:solidFill>
                <a:latin typeface="Times New Roman" charset="0"/>
              </a:rPr>
              <a:t>Новый</a:t>
            </a:r>
            <a:r>
              <a:rPr lang="en-US" altLang="ko-KR" sz="1200" dirty="0" smtClean="0">
                <a:solidFill>
                  <a:srgbClr val="000000"/>
                </a:solidFill>
                <a:latin typeface="Times New Roman" charset="0"/>
              </a:rPr>
              <a:t> год - это </a:t>
            </a:r>
            <a:r>
              <a:rPr lang="en-US" altLang="ko-KR" sz="1200" dirty="0" err="1" smtClean="0">
                <a:solidFill>
                  <a:srgbClr val="000000"/>
                </a:solidFill>
                <a:latin typeface="Times New Roman" charset="0"/>
              </a:rPr>
              <a:t>день</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свято</a:t>
            </a:r>
            <a:r>
              <a:rPr lang="ru-RU" altLang="ko-KR" sz="1200" dirty="0" smtClean="0">
                <a:solidFill>
                  <a:srgbClr val="000000"/>
                </a:solidFill>
                <a:latin typeface="Times New Roman" charset="0"/>
              </a:rPr>
              <a:t>г</a:t>
            </a:r>
            <a:r>
              <a:rPr lang="en-US" altLang="ko-KR" sz="1200" dirty="0" smtClean="0">
                <a:solidFill>
                  <a:srgbClr val="000000"/>
                </a:solidFill>
                <a:latin typeface="Times New Roman" charset="0"/>
              </a:rPr>
              <a:t>о Василия. Святой Василий известен своей добротой,  и греческие дети оставляют свои ботинки у камина в надежде, что святой Василий </a:t>
            </a:r>
            <a:r>
              <a:rPr lang="en-US" altLang="ko-KR" sz="1200" dirty="0" err="1" smtClean="0">
                <a:solidFill>
                  <a:srgbClr val="000000"/>
                </a:solidFill>
                <a:latin typeface="Times New Roman" charset="0"/>
              </a:rPr>
              <a:t>заполнит</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бот</a:t>
            </a:r>
            <a:r>
              <a:rPr lang="ru-RU" altLang="ko-KR" sz="1200" dirty="0" smtClean="0">
                <a:solidFill>
                  <a:srgbClr val="000000"/>
                </a:solidFill>
                <a:latin typeface="Times New Roman" charset="0"/>
              </a:rPr>
              <a:t>и</a:t>
            </a:r>
            <a:r>
              <a:rPr lang="en-US" altLang="ko-KR" sz="1200" dirty="0" err="1" smtClean="0">
                <a:solidFill>
                  <a:srgbClr val="000000"/>
                </a:solidFill>
                <a:latin typeface="Times New Roman" charset="0"/>
              </a:rPr>
              <a:t>нки</a:t>
            </a:r>
            <a:r>
              <a:rPr lang="en-US" altLang="ko-KR" sz="1200" dirty="0" smtClean="0">
                <a:solidFill>
                  <a:srgbClr val="000000"/>
                </a:solidFill>
                <a:latin typeface="Times New Roman" charset="0"/>
              </a:rPr>
              <a:t> подарками. Здесь </a:t>
            </a:r>
            <a:r>
              <a:rPr lang="en-US" altLang="ko-KR" sz="1200" dirty="0" err="1" smtClean="0">
                <a:solidFill>
                  <a:srgbClr val="000000"/>
                </a:solidFill>
                <a:latin typeface="Times New Roman" charset="0"/>
              </a:rPr>
              <a:t>также</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при</a:t>
            </a:r>
            <a:r>
              <a:rPr lang="ru-RU" altLang="ko-KR" sz="1200" dirty="0" err="1" smtClean="0">
                <a:solidFill>
                  <a:srgbClr val="000000"/>
                </a:solidFill>
                <a:latin typeface="Times New Roman" charset="0"/>
              </a:rPr>
              <a:t>н</a:t>
            </a:r>
            <a:r>
              <a:rPr lang="en-US" altLang="ko-KR" sz="1200" dirty="0" err="1" smtClean="0">
                <a:solidFill>
                  <a:srgbClr val="000000"/>
                </a:solidFill>
                <a:latin typeface="Times New Roman" charset="0"/>
              </a:rPr>
              <a:t>ят</a:t>
            </a:r>
            <a:r>
              <a:rPr lang="ru-RU" altLang="ko-KR" sz="1200" dirty="0" smtClean="0">
                <a:solidFill>
                  <a:srgbClr val="000000"/>
                </a:solidFill>
                <a:latin typeface="Times New Roman" charset="0"/>
              </a:rPr>
              <a:t>о</a:t>
            </a:r>
            <a:r>
              <a:rPr lang="en-US" altLang="ko-KR" sz="1200" dirty="0" smtClean="0">
                <a:solidFill>
                  <a:srgbClr val="000000"/>
                </a:solidFill>
                <a:latin typeface="Times New Roman" charset="0"/>
              </a:rPr>
              <a:t> запускать в небо салюты.</a:t>
            </a:r>
            <a:endParaRPr lang="ko-KR" altLang="en-US" sz="1200" dirty="0" smtClean="0">
              <a:latin typeface="Times New Roman" charset="0"/>
            </a:endParaRPr>
          </a:p>
        </p:txBody>
      </p:sp>
      <p:pic>
        <p:nvPicPr>
          <p:cNvPr id="4" name="Picture 1" descr="/data/data/com.infraware.PolarisOfficeStdForTablet/files/.polaris_temp/fImage29514147.jpeg"/>
          <p:cNvPicPr>
            <a:picLocks noChangeAspect="1"/>
          </p:cNvPicPr>
          <p:nvPr/>
        </p:nvPicPr>
        <p:blipFill>
          <a:blip r:embed="rId3" cstate="print"/>
          <a:stretch>
            <a:fillRect/>
          </a:stretch>
        </p:blipFill>
        <p:spPr>
          <a:xfrm>
            <a:off x="979537" y="1987868"/>
            <a:ext cx="7272808" cy="4759849"/>
          </a:xfrm>
          <a:prstGeom prst="rect">
            <a:avLst/>
          </a:prstGeom>
          <a:noFill/>
          <a:ln w="3175" cap="flat" cmpd="sng">
            <a:noFill/>
            <a:prstDash/>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41.jpeg"/>
          <p:cNvPicPr>
            <a:picLocks noChangeAspect="1"/>
          </p:cNvPicPr>
          <p:nvPr/>
        </p:nvPicPr>
        <p:blipFill>
          <a:blip r:embed="rId2" cstate="print"/>
          <a:stretch>
            <a:fillRect/>
          </a:stretch>
        </p:blipFill>
        <p:spPr>
          <a:xfrm>
            <a:off x="-635" y="12700"/>
            <a:ext cx="9159875" cy="6854825"/>
          </a:xfrm>
          <a:prstGeom prst="rect">
            <a:avLst/>
          </a:prstGeom>
          <a:noFill/>
          <a:ln w="3175" cap="flat" cmpd="sng">
            <a:noFill/>
            <a:prstDash/>
          </a:ln>
        </p:spPr>
      </p:pic>
      <p:pic>
        <p:nvPicPr>
          <p:cNvPr id="4" name="Picture 1" descr="/data/data/com.infraware.PolarisOfficeStdForTablet/files/.polaris_temp/fImage67485146.jpeg"/>
          <p:cNvPicPr>
            <a:picLocks noChangeAspect="1"/>
          </p:cNvPicPr>
          <p:nvPr/>
        </p:nvPicPr>
        <p:blipFill>
          <a:blip r:embed="rId3" cstate="print"/>
          <a:stretch>
            <a:fillRect/>
          </a:stretch>
        </p:blipFill>
        <p:spPr>
          <a:xfrm>
            <a:off x="331465" y="1707158"/>
            <a:ext cx="8496944" cy="5040560"/>
          </a:xfrm>
          <a:prstGeom prst="rect">
            <a:avLst/>
          </a:prstGeom>
          <a:noFill/>
          <a:ln w="3175" cap="flat" cmpd="sng">
            <a:noFill/>
            <a:prstDash/>
          </a:ln>
        </p:spPr>
      </p:pic>
      <p:sp>
        <p:nvSpPr>
          <p:cNvPr id="2" name="Rect 3"/>
          <p:cNvSpPr>
            <a:spLocks noGrp="1" noChangeArrowheads="1"/>
          </p:cNvSpPr>
          <p:nvPr/>
        </p:nvSpPr>
        <p:spPr>
          <a:xfrm>
            <a:off x="1164590" y="725171"/>
            <a:ext cx="7537450" cy="1198012"/>
          </a:xfrm>
          <a:prstGeom prst="rect">
            <a:avLst/>
          </a:prstGeom>
          <a:noFill/>
          <a:ln w="0" cap="flat" cmpd="sng">
            <a:noFill/>
            <a:prstDash/>
          </a:ln>
        </p:spPr>
        <p:txBody>
          <a:bodyPr wrap="square" lIns="89535" tIns="46355" rIns="89535" bIns="46355" anchor="t"/>
          <a:lstStyle/>
          <a:p>
            <a:pPr marL="0" indent="0" algn="just" defTabSz="508000">
              <a:lnSpc>
                <a:spcPct val="132000"/>
              </a:lnSpc>
              <a:spcBef>
                <a:spcPts val="0"/>
              </a:spcBef>
              <a:spcAft>
                <a:spcPts val="0"/>
              </a:spcAft>
              <a:buFontTx/>
              <a:buNone/>
            </a:pPr>
            <a:r>
              <a:rPr lang="en-US" altLang="ko-KR" sz="1200" dirty="0" smtClean="0">
                <a:solidFill>
                  <a:srgbClr val="002060"/>
                </a:solidFill>
                <a:latin typeface="Times New Roman" charset="0"/>
              </a:rPr>
              <a:t>Италия. </a:t>
            </a:r>
            <a:r>
              <a:rPr lang="en-US" altLang="ko-KR" sz="1200" dirty="0" smtClean="0">
                <a:solidFill>
                  <a:srgbClr val="000000"/>
                </a:solidFill>
                <a:latin typeface="Times New Roman" charset="0"/>
              </a:rPr>
              <a:t>Как только начался Новый год, итальянцы спешат избавиться от вещей,  которые уже "отслужили свое", порой выбрасывают их прямо из окна или сжигая. Сохранился обычай приносить первым утром наступившего года чистую воду из источника, так как считается, что вода приносит счастье</a:t>
            </a:r>
            <a:r>
              <a:rPr lang="en-US" altLang="ko-KR" sz="2000" dirty="0" smtClean="0">
                <a:solidFill>
                  <a:srgbClr val="000000"/>
                </a:solidFill>
                <a:latin typeface="Times New Roman" charset="0"/>
              </a:rPr>
              <a:t>.</a:t>
            </a:r>
            <a:endParaRPr lang="ko-KR" altLang="en-US" sz="2000" dirty="0" smtClean="0">
              <a:latin typeface="Times New Roman"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data/com.infraware.PolarisOfficeStdForTablet/files/.polaris_temp/fImage15074939.jpeg"/>
          <p:cNvPicPr>
            <a:picLocks noChangeAspect="1"/>
          </p:cNvPicPr>
          <p:nvPr/>
        </p:nvPicPr>
        <p:blipFill>
          <a:blip r:embed="rId2" cstate="print"/>
          <a:stretch>
            <a:fillRect/>
          </a:stretch>
        </p:blipFill>
        <p:spPr>
          <a:xfrm>
            <a:off x="0" y="0"/>
            <a:ext cx="9159875" cy="6821805"/>
          </a:xfrm>
          <a:prstGeom prst="rect">
            <a:avLst/>
          </a:prstGeom>
          <a:noFill/>
          <a:ln w="3175" cap="flat" cmpd="sng">
            <a:noFill/>
            <a:prstDash/>
          </a:ln>
        </p:spPr>
      </p:pic>
      <p:pic>
        <p:nvPicPr>
          <p:cNvPr id="3" name="Picture 1" descr="/data/data/com.infraware.PolarisOfficeStdForTablet/files/.polaris_temp/fImage93501173.jpeg"/>
          <p:cNvPicPr>
            <a:picLocks noChangeAspect="1"/>
          </p:cNvPicPr>
          <p:nvPr/>
        </p:nvPicPr>
        <p:blipFill>
          <a:blip r:embed="rId3" cstate="print"/>
          <a:stretch>
            <a:fillRect/>
          </a:stretch>
        </p:blipFill>
        <p:spPr>
          <a:xfrm>
            <a:off x="331465" y="339006"/>
            <a:ext cx="4176464" cy="4824536"/>
          </a:xfrm>
          <a:prstGeom prst="rect">
            <a:avLst/>
          </a:prstGeom>
          <a:noFill/>
          <a:ln w="3175" cap="flat" cmpd="sng">
            <a:noFill/>
            <a:prstDash/>
          </a:ln>
        </p:spPr>
      </p:pic>
      <p:pic>
        <p:nvPicPr>
          <p:cNvPr id="4" name="Picture 2" descr="/data/data/com.infraware.PolarisOfficeStdForTablet/files/.polaris_temp/fImage61542174.jpeg"/>
          <p:cNvPicPr>
            <a:picLocks noChangeAspect="1"/>
          </p:cNvPicPr>
          <p:nvPr/>
        </p:nvPicPr>
        <p:blipFill>
          <a:blip r:embed="rId4" cstate="print"/>
          <a:stretch>
            <a:fillRect/>
          </a:stretch>
        </p:blipFill>
        <p:spPr>
          <a:xfrm>
            <a:off x="4579937" y="2751274"/>
            <a:ext cx="4579938" cy="3924435"/>
          </a:xfrm>
          <a:prstGeom prst="rect">
            <a:avLst/>
          </a:prstGeom>
          <a:noFill/>
          <a:ln w="3175" cap="flat" cmpd="sng">
            <a:noFill/>
            <a:prstDash/>
          </a:ln>
        </p:spPr>
      </p:pic>
      <p:sp>
        <p:nvSpPr>
          <p:cNvPr id="100" name="Rect 3"/>
          <p:cNvSpPr>
            <a:spLocks noGrp="1" noChangeArrowheads="1"/>
          </p:cNvSpPr>
          <p:nvPr/>
        </p:nvSpPr>
        <p:spPr>
          <a:xfrm>
            <a:off x="4910455" y="212725"/>
            <a:ext cx="3941445" cy="2070497"/>
          </a:xfrm>
          <a:prstGeom prst="rect">
            <a:avLst/>
          </a:prstGeom>
          <a:noFill/>
          <a:ln w="0" cap="flat" cmpd="sng">
            <a:noFill/>
            <a:prstDash/>
          </a:ln>
        </p:spPr>
        <p:txBody>
          <a:bodyPr wrap="square" lIns="89535" tIns="46355" rIns="89535" bIns="46355" anchor="t"/>
          <a:lstStyle/>
          <a:p>
            <a:pPr marL="0" indent="0" algn="l" defTabSz="508000">
              <a:lnSpc>
                <a:spcPct val="135000"/>
              </a:lnSpc>
              <a:spcBef>
                <a:spcPts val="0"/>
              </a:spcBef>
              <a:spcAft>
                <a:spcPts val="0"/>
              </a:spcAft>
              <a:buFontTx/>
              <a:buNone/>
            </a:pPr>
            <a:r>
              <a:rPr lang="en-US" altLang="ko-KR" sz="1200" b="1" i="1" dirty="0" smtClean="0">
                <a:solidFill>
                  <a:srgbClr val="002060"/>
                </a:solidFill>
                <a:latin typeface="Times New Roman" charset="0"/>
              </a:rPr>
              <a:t>Франция. </a:t>
            </a:r>
            <a:r>
              <a:rPr lang="en-US" altLang="ko-KR" sz="1200" dirty="0" smtClean="0">
                <a:solidFill>
                  <a:srgbClr val="000000"/>
                </a:solidFill>
                <a:latin typeface="Times New Roman" charset="0"/>
              </a:rPr>
              <a:t>До наступления Рождества, вешают над </a:t>
            </a:r>
            <a:r>
              <a:rPr lang="en-US" altLang="ko-KR" sz="1200" dirty="0" err="1" smtClean="0">
                <a:solidFill>
                  <a:srgbClr val="000000"/>
                </a:solidFill>
                <a:latin typeface="Times New Roman" charset="0"/>
              </a:rPr>
              <a:t>дверью</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дом</a:t>
            </a:r>
            <a:r>
              <a:rPr lang="ru-RU" altLang="ko-KR" sz="1200" dirty="0" smtClean="0">
                <a:solidFill>
                  <a:srgbClr val="000000"/>
                </a:solidFill>
                <a:latin typeface="Times New Roman" charset="0"/>
              </a:rPr>
              <a:t>а</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ветку</a:t>
            </a:r>
            <a:r>
              <a:rPr lang="ru-RU" altLang="ko-KR" sz="1200" dirty="0" smtClean="0">
                <a:solidFill>
                  <a:srgbClr val="000000"/>
                </a:solidFill>
                <a:latin typeface="Times New Roman" charset="0"/>
              </a:rPr>
              <a:t> омелы</a:t>
            </a:r>
            <a:r>
              <a:rPr lang="en-US" altLang="ko-KR" sz="1200" dirty="0" smtClean="0">
                <a:solidFill>
                  <a:srgbClr val="000000"/>
                </a:solidFill>
                <a:latin typeface="Times New Roman" charset="0"/>
              </a:rPr>
              <a:t>, веря что она принесет удачу в следующем году . Они украшают весь дом цветами и обязательно ставят их на стол. В каждом доме стараются разместить макет, изображающий сцену рождения Христа. По традиции, хороший хозяин-винодел в новогоднюю ночь должен чокнуться с бочкой вина, поздравить ее с празником и выпить за будущий урожай.</a:t>
            </a:r>
            <a:endParaRPr lang="ko-KR" altLang="en-US" sz="1200" dirty="0" smtClean="0">
              <a:latin typeface="Times New Roman"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data/com.infraware.PolarisOfficeStdForTablet/files/.polaris_temp/fImage15074937.jpeg"/>
          <p:cNvPicPr>
            <a:picLocks noChangeAspect="1"/>
          </p:cNvPicPr>
          <p:nvPr/>
        </p:nvPicPr>
        <p:blipFill>
          <a:blip r:embed="rId2" cstate="print"/>
          <a:stretch>
            <a:fillRect/>
          </a:stretch>
        </p:blipFill>
        <p:spPr>
          <a:xfrm>
            <a:off x="3810" y="-1"/>
            <a:ext cx="9156065" cy="6867525"/>
          </a:xfrm>
          <a:prstGeom prst="rect">
            <a:avLst/>
          </a:prstGeom>
          <a:noFill/>
          <a:ln w="3175" cap="flat" cmpd="sng">
            <a:noFill/>
            <a:prstDash/>
          </a:ln>
        </p:spPr>
      </p:pic>
      <p:pic>
        <p:nvPicPr>
          <p:cNvPr id="3" name="Picture 1" descr="/data/data/com.infraware.PolarisOfficeStdForTablet/files/.polaris_temp/fImage54479187.jpeg"/>
          <p:cNvPicPr>
            <a:picLocks noChangeAspect="1"/>
          </p:cNvPicPr>
          <p:nvPr/>
        </p:nvPicPr>
        <p:blipFill>
          <a:blip r:embed="rId3" cstate="print"/>
          <a:stretch>
            <a:fillRect/>
          </a:stretch>
        </p:blipFill>
        <p:spPr>
          <a:xfrm>
            <a:off x="4363913" y="2715270"/>
            <a:ext cx="4657477" cy="4067369"/>
          </a:xfrm>
          <a:prstGeom prst="rect">
            <a:avLst/>
          </a:prstGeom>
          <a:noFill/>
          <a:ln w="3175" cap="flat" cmpd="sng">
            <a:noFill/>
            <a:prstDash/>
          </a:ln>
        </p:spPr>
      </p:pic>
      <p:pic>
        <p:nvPicPr>
          <p:cNvPr id="4" name="Picture 2" descr="/data/data/com.infraware.PolarisOfficeStdForTablet/files/.polaris_temp/fImage18797188.jpeg"/>
          <p:cNvPicPr>
            <a:picLocks noChangeAspect="1"/>
          </p:cNvPicPr>
          <p:nvPr/>
        </p:nvPicPr>
        <p:blipFill>
          <a:blip r:embed="rId4" cstate="print"/>
          <a:stretch>
            <a:fillRect/>
          </a:stretch>
        </p:blipFill>
        <p:spPr>
          <a:xfrm>
            <a:off x="3811" y="122982"/>
            <a:ext cx="4420234" cy="3758138"/>
          </a:xfrm>
          <a:prstGeom prst="rect">
            <a:avLst/>
          </a:prstGeom>
          <a:noFill/>
          <a:ln w="3175" cap="flat" cmpd="sng">
            <a:noFill/>
            <a:prstDash/>
          </a:ln>
        </p:spPr>
      </p:pic>
      <p:sp>
        <p:nvSpPr>
          <p:cNvPr id="101" name="Rect 3"/>
          <p:cNvSpPr>
            <a:spLocks noGrp="1" noChangeArrowheads="1"/>
          </p:cNvSpPr>
          <p:nvPr/>
        </p:nvSpPr>
        <p:spPr>
          <a:xfrm>
            <a:off x="4424045" y="339007"/>
            <a:ext cx="4322445" cy="1584176"/>
          </a:xfrm>
          <a:prstGeom prst="rect">
            <a:avLst/>
          </a:prstGeom>
          <a:noFill/>
          <a:ln w="0" cap="flat" cmpd="sng">
            <a:noFill/>
            <a:prstDash/>
          </a:ln>
        </p:spPr>
        <p:txBody>
          <a:bodyPr wrap="square" lIns="89535" tIns="46355" rIns="89535" bIns="46355" anchor="t"/>
          <a:lstStyle/>
          <a:p>
            <a:pPr marL="0" indent="0" algn="l" defTabSz="508000">
              <a:lnSpc>
                <a:spcPct val="132000"/>
              </a:lnSpc>
              <a:spcBef>
                <a:spcPts val="0"/>
              </a:spcBef>
              <a:spcAft>
                <a:spcPts val="0"/>
              </a:spcAft>
              <a:buFontTx/>
              <a:buNone/>
            </a:pPr>
            <a:r>
              <a:rPr lang="en-US" altLang="ko-KR" sz="1200" b="1" i="1" dirty="0" smtClean="0">
                <a:solidFill>
                  <a:srgbClr val="002060"/>
                </a:solidFill>
                <a:latin typeface="Times New Roman" charset="0"/>
              </a:rPr>
              <a:t>Великобритания</a:t>
            </a:r>
            <a:r>
              <a:rPr lang="en-US" altLang="ko-KR" sz="1200" dirty="0" smtClean="0">
                <a:solidFill>
                  <a:srgbClr val="002060"/>
                </a:solidFill>
                <a:latin typeface="Times New Roman" charset="0"/>
              </a:rPr>
              <a:t>. </a:t>
            </a:r>
            <a:r>
              <a:rPr lang="en-US" altLang="ko-KR" sz="1200" dirty="0" smtClean="0">
                <a:solidFill>
                  <a:srgbClr val="000000"/>
                </a:solidFill>
                <a:latin typeface="Times New Roman" charset="0"/>
              </a:rPr>
              <a:t>В Новом году в Англии вещает звон колокол, у </a:t>
            </a:r>
            <a:r>
              <a:rPr lang="en-US" altLang="ko-KR" sz="1200" dirty="0" err="1" smtClean="0">
                <a:solidFill>
                  <a:srgbClr val="000000"/>
                </a:solidFill>
                <a:latin typeface="Times New Roman" charset="0"/>
              </a:rPr>
              <a:t>англичан</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есть</a:t>
            </a:r>
            <a:r>
              <a:rPr lang="en-US" altLang="ko-KR" sz="1200" dirty="0" smtClean="0">
                <a:solidFill>
                  <a:srgbClr val="000000"/>
                </a:solidFill>
                <a:latin typeface="Times New Roman" charset="0"/>
              </a:rPr>
              <a:t> традиция,  чтоб выпустить старый год </a:t>
            </a:r>
            <a:r>
              <a:rPr lang="en-US" altLang="ko-KR" sz="1200" dirty="0" err="1" smtClean="0">
                <a:solidFill>
                  <a:srgbClr val="000000"/>
                </a:solidFill>
                <a:latin typeface="Times New Roman" charset="0"/>
              </a:rPr>
              <a:t>из</a:t>
            </a:r>
            <a:r>
              <a:rPr lang="en-US" altLang="ko-KR" sz="1200" dirty="0" smtClean="0">
                <a:solidFill>
                  <a:srgbClr val="000000"/>
                </a:solidFill>
                <a:latin typeface="Times New Roman" charset="0"/>
              </a:rPr>
              <a:t> </a:t>
            </a:r>
            <a:r>
              <a:rPr lang="ru-RU" altLang="ko-KR" sz="1200" dirty="0" err="1" smtClean="0">
                <a:solidFill>
                  <a:srgbClr val="000000"/>
                </a:solidFill>
                <a:latin typeface="Times New Roman" charset="0"/>
              </a:rPr>
              <a:t>д</a:t>
            </a:r>
            <a:r>
              <a:rPr lang="en-US" altLang="ko-KR" sz="1200" dirty="0" err="1" smtClean="0">
                <a:solidFill>
                  <a:srgbClr val="000000"/>
                </a:solidFill>
                <a:latin typeface="Times New Roman" charset="0"/>
              </a:rPr>
              <a:t>ома</a:t>
            </a:r>
            <a:r>
              <a:rPr lang="en-US" altLang="ko-KR" sz="1200" dirty="0" smtClean="0">
                <a:solidFill>
                  <a:srgbClr val="000000"/>
                </a:solidFill>
                <a:latin typeface="Times New Roman" charset="0"/>
              </a:rPr>
              <a:t>, они перед звоном </a:t>
            </a:r>
            <a:r>
              <a:rPr lang="en-US" altLang="ko-KR" sz="1200" dirty="0" err="1" smtClean="0">
                <a:solidFill>
                  <a:srgbClr val="000000"/>
                </a:solidFill>
                <a:latin typeface="Times New Roman" charset="0"/>
              </a:rPr>
              <a:t>колокола</a:t>
            </a:r>
            <a:r>
              <a:rPr lang="en-US" altLang="ko-KR" sz="1200" dirty="0" smtClean="0">
                <a:solidFill>
                  <a:srgbClr val="000000"/>
                </a:solidFill>
                <a:latin typeface="Times New Roman" charset="0"/>
              </a:rPr>
              <a:t> </a:t>
            </a:r>
            <a:r>
              <a:rPr lang="en-US" altLang="ko-KR" sz="1200" dirty="0" err="1" smtClean="0">
                <a:solidFill>
                  <a:srgbClr val="000000"/>
                </a:solidFill>
                <a:latin typeface="Times New Roman" charset="0"/>
              </a:rPr>
              <a:t>открываю</a:t>
            </a:r>
            <a:r>
              <a:rPr lang="ru-RU" altLang="ko-KR" sz="1200" dirty="0" smtClean="0">
                <a:solidFill>
                  <a:srgbClr val="000000"/>
                </a:solidFill>
                <a:latin typeface="Times New Roman" charset="0"/>
              </a:rPr>
              <a:t>т</a:t>
            </a:r>
            <a:r>
              <a:rPr lang="en-US" altLang="ko-KR" sz="1200" dirty="0" smtClean="0">
                <a:solidFill>
                  <a:srgbClr val="000000"/>
                </a:solidFill>
                <a:latin typeface="Times New Roman" charset="0"/>
              </a:rPr>
              <a:t> задние двери домов, а потом открывают входные, чтоб впустить Новый год. Новогодние подарки в семейном кругу англичан раздаются по старой традиции - путем жребия.</a:t>
            </a:r>
            <a:endParaRPr lang="ko-KR" altLang="en-US" sz="1200" dirty="0" smtClean="0">
              <a:latin typeface="Times New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data/com.infraware.PolarisOfficeStdForTablet/files/.polaris_temp/fImage15074935.jpeg"/>
          <p:cNvPicPr>
            <a:picLocks noChangeAspect="1"/>
          </p:cNvPicPr>
          <p:nvPr/>
        </p:nvPicPr>
        <p:blipFill>
          <a:blip r:embed="rId3" cstate="print"/>
          <a:stretch>
            <a:fillRect/>
          </a:stretch>
        </p:blipFill>
        <p:spPr>
          <a:xfrm>
            <a:off x="0" y="3810"/>
            <a:ext cx="9159875" cy="6866255"/>
          </a:xfrm>
          <a:prstGeom prst="rect">
            <a:avLst/>
          </a:prstGeom>
          <a:noFill/>
          <a:ln w="3175" cap="flat" cmpd="sng">
            <a:noFill/>
            <a:prstDash/>
          </a:ln>
        </p:spPr>
      </p:pic>
      <p:pic>
        <p:nvPicPr>
          <p:cNvPr id="4" name="Picture 1" descr="/data/data/com.infraware.PolarisOfficeStdForTablet/files/.polaris_temp/fImage139914178.jpeg"/>
          <p:cNvPicPr>
            <a:picLocks noChangeAspect="1"/>
          </p:cNvPicPr>
          <p:nvPr/>
        </p:nvPicPr>
        <p:blipFill>
          <a:blip r:embed="rId4" cstate="print"/>
          <a:stretch>
            <a:fillRect/>
          </a:stretch>
        </p:blipFill>
        <p:spPr>
          <a:xfrm>
            <a:off x="4363913" y="1635150"/>
            <a:ext cx="4795962" cy="4638020"/>
          </a:xfrm>
          <a:prstGeom prst="rect">
            <a:avLst/>
          </a:prstGeom>
          <a:noFill/>
          <a:ln w="3175" cap="flat" cmpd="sng">
            <a:noFill/>
            <a:prstDash/>
          </a:ln>
        </p:spPr>
      </p:pic>
      <p:pic>
        <p:nvPicPr>
          <p:cNvPr id="5" name="Picture 1" descr="/data/data/com.infraware.PolarisOfficeStdForTablet/files/.polaris_temp/fImage51049164.jpeg"/>
          <p:cNvPicPr>
            <a:picLocks noChangeAspect="1"/>
          </p:cNvPicPr>
          <p:nvPr/>
        </p:nvPicPr>
        <p:blipFill>
          <a:blip r:embed="rId5" cstate="print"/>
          <a:stretch>
            <a:fillRect/>
          </a:stretch>
        </p:blipFill>
        <p:spPr>
          <a:xfrm>
            <a:off x="403473" y="1131094"/>
            <a:ext cx="3793490" cy="4824536"/>
          </a:xfrm>
          <a:prstGeom prst="rect">
            <a:avLst/>
          </a:prstGeom>
          <a:noFill/>
          <a:ln w="3175" cap="flat" cmpd="sng">
            <a:noFill/>
            <a:prstDash/>
          </a:ln>
        </p:spPr>
      </p:pic>
      <p:sp>
        <p:nvSpPr>
          <p:cNvPr id="102" name="Rect 3"/>
          <p:cNvSpPr>
            <a:spLocks noGrp="1" noChangeArrowheads="1"/>
          </p:cNvSpPr>
          <p:nvPr/>
        </p:nvSpPr>
        <p:spPr>
          <a:xfrm>
            <a:off x="929005" y="250190"/>
            <a:ext cx="7669530" cy="880904"/>
          </a:xfrm>
          <a:prstGeom prst="rect">
            <a:avLst/>
          </a:prstGeom>
          <a:noFill/>
          <a:ln w="0" cap="flat" cmpd="sng">
            <a:noFill/>
            <a:prstDash/>
          </a:ln>
        </p:spPr>
        <p:txBody>
          <a:bodyPr wrap="square" lIns="89535" tIns="46355" rIns="89535" bIns="46355" anchor="t"/>
          <a:lstStyle/>
          <a:p>
            <a:pPr marL="0" indent="0" algn="l" defTabSz="508000">
              <a:lnSpc>
                <a:spcPct val="132000"/>
              </a:lnSpc>
              <a:spcBef>
                <a:spcPts val="0"/>
              </a:spcBef>
              <a:spcAft>
                <a:spcPts val="0"/>
              </a:spcAft>
              <a:buFontTx/>
              <a:buNone/>
            </a:pPr>
            <a:r>
              <a:rPr lang="ru-RU" altLang="ko-KR" sz="1200" dirty="0" smtClean="0">
                <a:solidFill>
                  <a:srgbClr val="002060"/>
                </a:solidFill>
                <a:latin typeface="Times New Roman" charset="0"/>
              </a:rPr>
              <a:t>            </a:t>
            </a:r>
            <a:r>
              <a:rPr lang="en-US" altLang="ko-KR" sz="1200" dirty="0" err="1" smtClean="0">
                <a:solidFill>
                  <a:srgbClr val="002060"/>
                </a:solidFill>
                <a:latin typeface="Times New Roman" charset="0"/>
              </a:rPr>
              <a:t>Рио</a:t>
            </a:r>
            <a:r>
              <a:rPr lang="en-US" altLang="ko-KR" sz="1200" dirty="0" smtClean="0">
                <a:solidFill>
                  <a:srgbClr val="002060"/>
                </a:solidFill>
                <a:latin typeface="Times New Roman" charset="0"/>
              </a:rPr>
              <a:t> де Жанейро.  </a:t>
            </a:r>
            <a:r>
              <a:rPr lang="en-US" altLang="ko-KR" sz="1200" dirty="0" smtClean="0">
                <a:solidFill>
                  <a:srgbClr val="000000"/>
                </a:solidFill>
                <a:latin typeface="Times New Roman" charset="0"/>
              </a:rPr>
              <a:t>В новогоднюю ночь жители выходят к океану и приносят Богине Моря Йеманже дары. </a:t>
            </a:r>
            <a:r>
              <a:rPr lang="en-US" altLang="ko-KR" sz="1200" dirty="0" err="1" smtClean="0">
                <a:solidFill>
                  <a:srgbClr val="000000"/>
                </a:solidFill>
                <a:latin typeface="Times New Roman" charset="0"/>
              </a:rPr>
              <a:t>Подарки</a:t>
            </a:r>
            <a:r>
              <a:rPr lang="en-US" altLang="ko-KR" sz="1200" dirty="0" smtClean="0">
                <a:solidFill>
                  <a:srgbClr val="000000"/>
                </a:solidFill>
                <a:latin typeface="Times New Roman" charset="0"/>
              </a:rPr>
              <a:t> кладутся в маленькие лодочки и </a:t>
            </a:r>
            <a:r>
              <a:rPr lang="en-US" altLang="ko-KR" sz="1200" dirty="0" err="1" smtClean="0">
                <a:solidFill>
                  <a:srgbClr val="000000"/>
                </a:solidFill>
                <a:latin typeface="Times New Roman" charset="0"/>
              </a:rPr>
              <a:t>посылают</a:t>
            </a:r>
            <a:r>
              <a:rPr lang="en-US" altLang="ko-KR" sz="1200" dirty="0" smtClean="0">
                <a:solidFill>
                  <a:srgbClr val="000000"/>
                </a:solidFill>
                <a:latin typeface="Times New Roman" charset="0"/>
              </a:rPr>
              <a:t> в море в знак благодарности за прошедший год и как просьбу о защите в наступающем году. </a:t>
            </a:r>
            <a:endParaRPr lang="ko-KR" altLang="en-US" sz="1200" dirty="0" smtClean="0">
              <a:latin typeface="Times New Roman"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data/com.infraware.PolarisOfficeStdForTablet/files/.polaris_temp/fImage15074933.jpeg"/>
          <p:cNvPicPr>
            <a:picLocks noChangeAspect="1"/>
          </p:cNvPicPr>
          <p:nvPr/>
        </p:nvPicPr>
        <p:blipFill>
          <a:blip r:embed="rId2" cstate="print"/>
          <a:stretch>
            <a:fillRect/>
          </a:stretch>
        </p:blipFill>
        <p:spPr>
          <a:xfrm>
            <a:off x="3175" y="0"/>
            <a:ext cx="9156065" cy="6868795"/>
          </a:xfrm>
          <a:prstGeom prst="rect">
            <a:avLst/>
          </a:prstGeom>
          <a:noFill/>
          <a:ln w="3175" cap="flat" cmpd="sng">
            <a:noFill/>
            <a:prstDash/>
          </a:ln>
        </p:spPr>
      </p:pic>
      <p:pic>
        <p:nvPicPr>
          <p:cNvPr id="3" name="Picture 1" descr="/data/data/com.infraware.PolarisOfficeStdForTablet/files/.polaris_temp/fImage15246176.jpeg"/>
          <p:cNvPicPr>
            <a:picLocks noChangeAspect="1"/>
          </p:cNvPicPr>
          <p:nvPr/>
        </p:nvPicPr>
        <p:blipFill>
          <a:blip r:embed="rId3" cstate="print"/>
          <a:stretch>
            <a:fillRect/>
          </a:stretch>
        </p:blipFill>
        <p:spPr>
          <a:xfrm>
            <a:off x="4651946" y="1419126"/>
            <a:ext cx="4320480" cy="4614009"/>
          </a:xfrm>
          <a:prstGeom prst="rect">
            <a:avLst/>
          </a:prstGeom>
          <a:noFill/>
          <a:ln w="3175" cap="flat" cmpd="sng">
            <a:noFill/>
            <a:prstDash/>
          </a:ln>
        </p:spPr>
      </p:pic>
      <p:sp>
        <p:nvSpPr>
          <p:cNvPr id="103" name="Rect 3"/>
          <p:cNvSpPr>
            <a:spLocks noGrp="1" noChangeArrowheads="1"/>
          </p:cNvSpPr>
          <p:nvPr/>
        </p:nvSpPr>
        <p:spPr>
          <a:xfrm>
            <a:off x="1652905" y="485140"/>
            <a:ext cx="6685280" cy="645954"/>
          </a:xfrm>
          <a:prstGeom prst="rect">
            <a:avLst/>
          </a:prstGeom>
          <a:noFill/>
          <a:ln w="0" cap="flat" cmpd="sng">
            <a:noFill/>
            <a:prstDash/>
          </a:ln>
        </p:spPr>
        <p:txBody>
          <a:bodyPr wrap="square" lIns="89535" tIns="46355" rIns="89535" bIns="46355" anchor="t"/>
          <a:lstStyle/>
          <a:p>
            <a:pPr marL="0" indent="0" algn="l" defTabSz="508000">
              <a:lnSpc>
                <a:spcPct val="132000"/>
              </a:lnSpc>
              <a:spcBef>
                <a:spcPts val="0"/>
              </a:spcBef>
              <a:spcAft>
                <a:spcPts val="0"/>
              </a:spcAft>
              <a:buFontTx/>
              <a:buNone/>
            </a:pPr>
            <a:r>
              <a:rPr lang="en-US" altLang="ko-KR" sz="1200" b="1" i="1" dirty="0" smtClean="0">
                <a:solidFill>
                  <a:srgbClr val="002060"/>
                </a:solidFill>
                <a:latin typeface="Times New Roman" charset="0"/>
              </a:rPr>
              <a:t>США</a:t>
            </a:r>
            <a:r>
              <a:rPr lang="ru-RU" altLang="ko-KR" sz="1200" b="1" i="1" dirty="0" smtClean="0">
                <a:solidFill>
                  <a:srgbClr val="002060"/>
                </a:solidFill>
                <a:latin typeface="Times New Roman" charset="0"/>
              </a:rPr>
              <a:t>.</a:t>
            </a:r>
            <a:r>
              <a:rPr lang="en-US" altLang="ko-KR" sz="1200" b="1" i="1" dirty="0" smtClean="0">
                <a:solidFill>
                  <a:srgbClr val="002060"/>
                </a:solidFill>
                <a:latin typeface="Times New Roman" charset="0"/>
              </a:rPr>
              <a:t> </a:t>
            </a:r>
            <a:r>
              <a:rPr lang="en-US" altLang="ko-KR" sz="1200" dirty="0" smtClean="0">
                <a:solidFill>
                  <a:srgbClr val="002060"/>
                </a:solidFill>
                <a:latin typeface="Times New Roman" charset="0"/>
              </a:rPr>
              <a:t> </a:t>
            </a:r>
            <a:r>
              <a:rPr lang="en-US" altLang="ko-KR" sz="1200" dirty="0" smtClean="0">
                <a:solidFill>
                  <a:srgbClr val="000000"/>
                </a:solidFill>
                <a:latin typeface="Times New Roman" charset="0"/>
              </a:rPr>
              <a:t>В Нью-Йорке на Таймс-сквере происходит традиционый торжественный  спуск знаменитого Шара, сверкающего тысячами неоновых лампочек</a:t>
            </a:r>
            <a:r>
              <a:rPr lang="en-US" altLang="ko-KR" sz="2000" dirty="0" smtClean="0">
                <a:solidFill>
                  <a:srgbClr val="000000"/>
                </a:solidFill>
                <a:latin typeface="Times New Roman" charset="0"/>
              </a:rPr>
              <a:t>.</a:t>
            </a:r>
            <a:endParaRPr lang="ko-KR" altLang="en-US" sz="2000" dirty="0" smtClean="0">
              <a:latin typeface="Times New Roman" charset="0"/>
            </a:endParaRPr>
          </a:p>
        </p:txBody>
      </p:sp>
      <p:pic>
        <p:nvPicPr>
          <p:cNvPr id="1026" name="Picture 2" descr="C:\Users\ВМЛ\Desktop\шар1.jpg"/>
          <p:cNvPicPr>
            <a:picLocks noChangeAspect="1" noChangeArrowheads="1"/>
          </p:cNvPicPr>
          <p:nvPr/>
        </p:nvPicPr>
        <p:blipFill>
          <a:blip r:embed="rId4" cstate="print"/>
          <a:srcRect/>
          <a:stretch>
            <a:fillRect/>
          </a:stretch>
        </p:blipFill>
        <p:spPr bwMode="auto">
          <a:xfrm>
            <a:off x="115441" y="1419126"/>
            <a:ext cx="4465766" cy="46085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ta/data/com.infraware.PolarisOfficeStdForTablet/files/.polaris_temp/fImage986975.jpeg"/>
          <p:cNvPicPr>
            <a:picLocks noChangeAspect="1"/>
          </p:cNvPicPr>
          <p:nvPr/>
        </p:nvPicPr>
        <p:blipFill>
          <a:blip r:embed="rId3" cstate="print"/>
          <a:stretch>
            <a:fillRect/>
          </a:stretch>
        </p:blipFill>
        <p:spPr>
          <a:xfrm>
            <a:off x="0" y="1905"/>
            <a:ext cx="9159875" cy="6863715"/>
          </a:xfrm>
          <a:prstGeom prst="rect">
            <a:avLst/>
          </a:prstGeom>
          <a:noFill/>
          <a:ln w="3175" cap="flat" cmpd="sng">
            <a:noFill/>
            <a:prstDash/>
          </a:ln>
        </p:spPr>
      </p:pic>
      <p:sp>
        <p:nvSpPr>
          <p:cNvPr id="25" name="Rect 3"/>
          <p:cNvSpPr>
            <a:spLocks noGrp="1" noChangeArrowheads="1"/>
          </p:cNvSpPr>
          <p:nvPr/>
        </p:nvSpPr>
        <p:spPr>
          <a:xfrm>
            <a:off x="618490" y="591820"/>
            <a:ext cx="8083550" cy="2240915"/>
          </a:xfrm>
          <a:prstGeom prst="rect">
            <a:avLst/>
          </a:prstGeom>
          <a:noFill/>
          <a:ln w="0" cap="flat" cmpd="sng">
            <a:noFill/>
            <a:prstDash/>
          </a:ln>
        </p:spPr>
        <p:txBody>
          <a:bodyPr wrap="square" lIns="89535" tIns="46355" rIns="89535" bIns="46355" anchor="t"/>
          <a:lstStyle/>
          <a:p>
            <a:pPr marL="0" indent="0" algn="just" defTabSz="508000">
              <a:lnSpc>
                <a:spcPct val="132000"/>
              </a:lnSpc>
              <a:spcBef>
                <a:spcPts val="0"/>
              </a:spcBef>
              <a:spcAft>
                <a:spcPts val="0"/>
              </a:spcAft>
              <a:buFontTx/>
              <a:buNone/>
            </a:pPr>
            <a:r>
              <a:rPr lang="en-US" altLang="ko-KR" sz="2200" b="1" dirty="0" smtClean="0">
                <a:solidFill>
                  <a:srgbClr val="000000"/>
                </a:solidFill>
                <a:latin typeface="Times New Roman" charset="0"/>
              </a:rPr>
              <a:t>Разве есть какой-то другой праздник, который любят </a:t>
            </a:r>
            <a:r>
              <a:rPr lang="en-US" altLang="ko-KR" sz="2200" b="1" dirty="0" err="1" smtClean="0">
                <a:solidFill>
                  <a:srgbClr val="000000"/>
                </a:solidFill>
                <a:latin typeface="Times New Roman" charset="0"/>
              </a:rPr>
              <a:t>практически</a:t>
            </a:r>
            <a:r>
              <a:rPr lang="en-US" altLang="ko-KR" sz="2200" b="1" dirty="0" smtClean="0">
                <a:solidFill>
                  <a:srgbClr val="000000"/>
                </a:solidFill>
                <a:latin typeface="Times New Roman" charset="0"/>
              </a:rPr>
              <a:t> в</a:t>
            </a:r>
            <a:r>
              <a:rPr lang="ru-RU" altLang="ko-KR" sz="2200" b="1" dirty="0" smtClean="0">
                <a:solidFill>
                  <a:srgbClr val="000000"/>
                </a:solidFill>
                <a:latin typeface="Times New Roman" charset="0"/>
              </a:rPr>
              <a:t>с</a:t>
            </a:r>
            <a:r>
              <a:rPr lang="en-US" altLang="ko-KR" sz="2200" b="1" dirty="0" smtClean="0">
                <a:solidFill>
                  <a:srgbClr val="000000"/>
                </a:solidFill>
                <a:latin typeface="Times New Roman" charset="0"/>
              </a:rPr>
              <a:t>е независимо от возраста и места жительства? И действительно,  праздник Новый год отмечают многие народы тогда, когда наступает переход из последнего дня уходящего года в первый следующего. </a:t>
            </a:r>
            <a:endParaRPr lang="ko-KR" altLang="en-US" sz="2200" b="1" dirty="0" smtClean="0">
              <a:latin typeface="Times New Roman" charset="0"/>
            </a:endParaRPr>
          </a:p>
        </p:txBody>
      </p:sp>
      <p:pic>
        <p:nvPicPr>
          <p:cNvPr id="2" name="Picture 1" descr="/data/data/com.infraware.PolarisOfficeStdForTablet/files/.polaris_temp/fImage7736178.jpeg"/>
          <p:cNvPicPr>
            <a:picLocks noChangeAspect="1"/>
          </p:cNvPicPr>
          <p:nvPr/>
        </p:nvPicPr>
        <p:blipFill>
          <a:blip r:embed="rId4" cstate="print"/>
          <a:stretch>
            <a:fillRect/>
          </a:stretch>
        </p:blipFill>
        <p:spPr>
          <a:xfrm>
            <a:off x="2275681" y="2919730"/>
            <a:ext cx="5114449" cy="3754120"/>
          </a:xfrm>
          <a:prstGeom prst="rect">
            <a:avLst/>
          </a:prstGeom>
          <a:noFill/>
          <a:ln w="3175" cap="flat" cmpd="sng">
            <a:noFill/>
            <a:prstDash/>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67.jpeg"/>
          <p:cNvPicPr>
            <a:picLocks noChangeAspect="1"/>
          </p:cNvPicPr>
          <p:nvPr/>
        </p:nvPicPr>
        <p:blipFill>
          <a:blip r:embed="rId2" cstate="print"/>
          <a:stretch>
            <a:fillRect/>
          </a:stretch>
        </p:blipFill>
        <p:spPr>
          <a:xfrm>
            <a:off x="1270" y="635"/>
            <a:ext cx="9157970" cy="6866890"/>
          </a:xfrm>
          <a:prstGeom prst="rect">
            <a:avLst/>
          </a:prstGeom>
          <a:noFill/>
          <a:ln w="3175" cap="flat" cmpd="sng">
            <a:noFill/>
            <a:prstDash/>
          </a:ln>
        </p:spPr>
      </p:pic>
      <p:sp>
        <p:nvSpPr>
          <p:cNvPr id="2" name="Rect 3"/>
          <p:cNvSpPr>
            <a:spLocks noGrp="1" noChangeArrowheads="1"/>
          </p:cNvSpPr>
          <p:nvPr/>
        </p:nvSpPr>
        <p:spPr>
          <a:xfrm>
            <a:off x="619497" y="666750"/>
            <a:ext cx="7992887" cy="3150671"/>
          </a:xfrm>
          <a:prstGeom prst="rect">
            <a:avLst/>
          </a:prstGeom>
          <a:noFill/>
          <a:ln w="0" cap="flat" cmpd="sng">
            <a:noFill/>
            <a:prstDash/>
          </a:ln>
        </p:spPr>
        <p:txBody>
          <a:bodyPr wrap="square" lIns="89535" tIns="46355" rIns="89535" bIns="46355" anchor="t">
            <a:spAutoFit/>
          </a:bodyPr>
          <a:lstStyle/>
          <a:p>
            <a:pPr marL="0" indent="0" algn="l" defTabSz="508000">
              <a:lnSpc>
                <a:spcPct val="129000"/>
              </a:lnSpc>
              <a:spcBef>
                <a:spcPts val="0"/>
              </a:spcBef>
              <a:spcAft>
                <a:spcPts val="0"/>
              </a:spcAft>
              <a:buFontTx/>
              <a:buNone/>
            </a:pPr>
            <a:r>
              <a:rPr lang="en-US" altLang="ko-KR" sz="2200" dirty="0" smtClean="0">
                <a:solidFill>
                  <a:srgbClr val="000000"/>
                </a:solidFill>
                <a:latin typeface="Times New Roman" charset="0"/>
              </a:rPr>
              <a:t>Новый год -поистине интернациональный праздник,  но в разных странах Новый год празднуют по-своему и встреча Нового года везде имеет свои особенности и традиции. Давайте вместе отправимся в </a:t>
            </a:r>
            <a:r>
              <a:rPr lang="en-US" altLang="ko-KR" sz="2200" dirty="0" err="1" smtClean="0">
                <a:solidFill>
                  <a:srgbClr val="000000"/>
                </a:solidFill>
                <a:latin typeface="Times New Roman" charset="0"/>
              </a:rPr>
              <a:t>виртуальный</a:t>
            </a:r>
            <a:r>
              <a:rPr lang="en-US" altLang="ko-KR" sz="2200" dirty="0" smtClean="0">
                <a:solidFill>
                  <a:srgbClr val="000000"/>
                </a:solidFill>
                <a:latin typeface="Times New Roman" charset="0"/>
              </a:rPr>
              <a:t> новогодний тур под названием "Встреча Нового года в разных странах мира".</a:t>
            </a:r>
            <a:endParaRPr lang="ko-KR" altLang="en-US" sz="2200" dirty="0" smtClean="0">
              <a:latin typeface="Times New Roman" charset="0"/>
            </a:endParaRPr>
          </a:p>
          <a:p>
            <a:pPr marL="0" indent="0" algn="l" defTabSz="508000">
              <a:lnSpc>
                <a:spcPct val="129000"/>
              </a:lnSpc>
              <a:spcBef>
                <a:spcPts val="0"/>
              </a:spcBef>
              <a:spcAft>
                <a:spcPts val="0"/>
              </a:spcAft>
              <a:buFontTx/>
              <a:buNone/>
            </a:pPr>
            <a:r>
              <a:rPr lang="en-US" altLang="ko-KR" sz="2200" dirty="0" smtClean="0">
                <a:solidFill>
                  <a:srgbClr val="000000"/>
                </a:solidFill>
                <a:latin typeface="Times New Roman" charset="0"/>
              </a:rPr>
              <a:t>Но для начала </a:t>
            </a:r>
            <a:r>
              <a:rPr lang="en-US" altLang="ko-KR" sz="2200" dirty="0" err="1" smtClean="0">
                <a:solidFill>
                  <a:srgbClr val="000000"/>
                </a:solidFill>
                <a:latin typeface="Times New Roman" charset="0"/>
              </a:rPr>
              <a:t>вернемся</a:t>
            </a:r>
            <a:r>
              <a:rPr lang="en-US" altLang="ko-KR" sz="2200" dirty="0" smtClean="0">
                <a:solidFill>
                  <a:srgbClr val="000000"/>
                </a:solidFill>
                <a:latin typeface="Times New Roman" charset="0"/>
              </a:rPr>
              <a:t> </a:t>
            </a:r>
            <a:r>
              <a:rPr lang="en-US" altLang="ko-KR" sz="2200" dirty="0" err="1" smtClean="0">
                <a:solidFill>
                  <a:srgbClr val="000000"/>
                </a:solidFill>
                <a:latin typeface="Times New Roman" charset="0"/>
              </a:rPr>
              <a:t>назад</a:t>
            </a:r>
            <a:r>
              <a:rPr lang="ru-RU" altLang="ko-KR" sz="2200" dirty="0" smtClean="0">
                <a:solidFill>
                  <a:srgbClr val="000000"/>
                </a:solidFill>
                <a:latin typeface="Times New Roman" charset="0"/>
              </a:rPr>
              <a:t> в</a:t>
            </a:r>
            <a:r>
              <a:rPr lang="en-US" altLang="ko-KR" sz="2200" dirty="0" smtClean="0">
                <a:solidFill>
                  <a:srgbClr val="000000"/>
                </a:solidFill>
                <a:latin typeface="Times New Roman" charset="0"/>
              </a:rPr>
              <a:t> прошлое и узнаем историю и традиции Нового года.</a:t>
            </a:r>
            <a:endParaRPr lang="ko-KR" altLang="en-US" sz="2200" dirty="0" smtClean="0">
              <a:latin typeface="Times New Roman" charset="0"/>
            </a:endParaRPr>
          </a:p>
        </p:txBody>
      </p:sp>
      <p:pic>
        <p:nvPicPr>
          <p:cNvPr id="4" name="Picture 1" descr="/data/data/com.infraware.PolarisOfficeStdForTablet/files/.polaris_temp/fImage72221173.jpeg"/>
          <p:cNvPicPr>
            <a:picLocks noChangeAspect="1"/>
          </p:cNvPicPr>
          <p:nvPr/>
        </p:nvPicPr>
        <p:blipFill>
          <a:blip r:embed="rId3" cstate="print"/>
          <a:stretch>
            <a:fillRect/>
          </a:stretch>
        </p:blipFill>
        <p:spPr>
          <a:xfrm>
            <a:off x="2285365" y="3701415"/>
            <a:ext cx="4587875" cy="2829560"/>
          </a:xfrm>
          <a:prstGeom prst="rect">
            <a:avLst/>
          </a:prstGeom>
          <a:noFill/>
          <a:ln w="3175" cap="flat" cmpd="sng">
            <a:noFill/>
            <a:prstDash/>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65.jpeg"/>
          <p:cNvPicPr>
            <a:picLocks noChangeAspect="1"/>
          </p:cNvPicPr>
          <p:nvPr/>
        </p:nvPicPr>
        <p:blipFill>
          <a:blip r:embed="rId2" cstate="print"/>
          <a:stretch>
            <a:fillRect/>
          </a:stretch>
        </p:blipFill>
        <p:spPr>
          <a:xfrm>
            <a:off x="1905" y="0"/>
            <a:ext cx="9157335" cy="6844030"/>
          </a:xfrm>
          <a:prstGeom prst="rect">
            <a:avLst/>
          </a:prstGeom>
          <a:noFill/>
          <a:ln w="3175" cap="flat" cmpd="sng">
            <a:noFill/>
            <a:prstDash/>
          </a:ln>
        </p:spPr>
      </p:pic>
      <p:pic>
        <p:nvPicPr>
          <p:cNvPr id="4" name="Picture 1" descr="/data/data/com.infraware.PolarisOfficeStdForTablet/files/.polaris_temp/fImage98927174.jpeg"/>
          <p:cNvPicPr>
            <a:picLocks noChangeAspect="1"/>
          </p:cNvPicPr>
          <p:nvPr/>
        </p:nvPicPr>
        <p:blipFill>
          <a:blip r:embed="rId3" cstate="print"/>
          <a:stretch>
            <a:fillRect/>
          </a:stretch>
        </p:blipFill>
        <p:spPr>
          <a:xfrm>
            <a:off x="3742315" y="483022"/>
            <a:ext cx="4867700" cy="3672408"/>
          </a:xfrm>
          <a:prstGeom prst="rect">
            <a:avLst/>
          </a:prstGeom>
          <a:noFill/>
          <a:ln w="3175" cap="flat" cmpd="sng">
            <a:noFill/>
            <a:prstDash/>
          </a:ln>
        </p:spPr>
      </p:pic>
      <p:pic>
        <p:nvPicPr>
          <p:cNvPr id="5" name="Picture 2" descr="/data/data/com.infraware.PolarisOfficeStdForTablet/files/.polaris_temp/fImage97699175.jpeg"/>
          <p:cNvPicPr>
            <a:picLocks noChangeAspect="1"/>
          </p:cNvPicPr>
          <p:nvPr/>
        </p:nvPicPr>
        <p:blipFill>
          <a:blip r:embed="rId4" cstate="print"/>
          <a:stretch>
            <a:fillRect/>
          </a:stretch>
        </p:blipFill>
        <p:spPr>
          <a:xfrm>
            <a:off x="115441" y="699046"/>
            <a:ext cx="3626874" cy="3600400"/>
          </a:xfrm>
          <a:prstGeom prst="rect">
            <a:avLst/>
          </a:prstGeom>
          <a:noFill/>
          <a:ln w="3175" cap="flat" cmpd="sng">
            <a:noFill/>
            <a:prstDash/>
          </a:ln>
        </p:spPr>
      </p:pic>
      <p:sp>
        <p:nvSpPr>
          <p:cNvPr id="2" name="Rect 3"/>
          <p:cNvSpPr>
            <a:spLocks noGrp="1" noChangeArrowheads="1"/>
          </p:cNvSpPr>
          <p:nvPr/>
        </p:nvSpPr>
        <p:spPr>
          <a:xfrm>
            <a:off x="3427809" y="3996690"/>
            <a:ext cx="5636181" cy="2868929"/>
          </a:xfrm>
          <a:prstGeom prst="rect">
            <a:avLst/>
          </a:prstGeom>
          <a:noFill/>
          <a:ln w="0" cap="flat" cmpd="sng">
            <a:noFill/>
            <a:prstDash/>
          </a:ln>
        </p:spPr>
        <p:txBody>
          <a:bodyPr wrap="square" lIns="89535" tIns="46355" rIns="89535" bIns="46355" anchor="t"/>
          <a:lstStyle/>
          <a:p>
            <a:pPr marL="0" indent="0" algn="ctr" defTabSz="508000">
              <a:lnSpc>
                <a:spcPct val="132000"/>
              </a:lnSpc>
              <a:spcBef>
                <a:spcPts val="0"/>
              </a:spcBef>
              <a:spcAft>
                <a:spcPts val="0"/>
              </a:spcAft>
              <a:buFontTx/>
              <a:buNone/>
            </a:pPr>
            <a:r>
              <a:rPr lang="en-US" altLang="ko-KR" sz="1400" b="1" i="1" dirty="0" smtClean="0">
                <a:solidFill>
                  <a:srgbClr val="002060"/>
                </a:solidFill>
                <a:latin typeface="Times New Roman" charset="0"/>
              </a:rPr>
              <a:t>Новый год: история и традиции</a:t>
            </a:r>
            <a:endParaRPr lang="ko-KR" altLang="en-US" sz="1400" b="1" i="1" dirty="0" smtClean="0">
              <a:solidFill>
                <a:srgbClr val="002060"/>
              </a:solidFill>
              <a:latin typeface="Times New Roman" charset="0"/>
            </a:endParaRPr>
          </a:p>
          <a:p>
            <a:pPr marL="0" indent="0" algn="l" defTabSz="508000">
              <a:lnSpc>
                <a:spcPct val="132000"/>
              </a:lnSpc>
              <a:spcBef>
                <a:spcPts val="0"/>
              </a:spcBef>
              <a:spcAft>
                <a:spcPts val="0"/>
              </a:spcAft>
              <a:buFontTx/>
              <a:buNone/>
            </a:pPr>
            <a:r>
              <a:rPr lang="en-US" altLang="ko-KR" sz="1400" dirty="0" err="1" smtClean="0">
                <a:solidFill>
                  <a:srgbClr val="000000"/>
                </a:solidFill>
                <a:latin typeface="Times New Roman" charset="0"/>
              </a:rPr>
              <a:t>История</a:t>
            </a:r>
            <a:r>
              <a:rPr lang="en-US" altLang="ko-KR" sz="1400" dirty="0" smtClean="0">
                <a:solidFill>
                  <a:srgbClr val="000000"/>
                </a:solidFill>
                <a:latin typeface="Times New Roman" charset="0"/>
              </a:rPr>
              <a:t> Нового года насчитывает около 25 веков. Празднование Нового года у древних народов обыкновенно совпадало с </a:t>
            </a:r>
            <a:r>
              <a:rPr lang="en-US" altLang="ko-KR" sz="1400" dirty="0" err="1" smtClean="0">
                <a:solidFill>
                  <a:srgbClr val="000000"/>
                </a:solidFill>
                <a:latin typeface="Times New Roman" charset="0"/>
              </a:rPr>
              <a:t>началом</a:t>
            </a:r>
            <a:r>
              <a:rPr lang="en-US" altLang="ko-KR" sz="1400" dirty="0" smtClean="0">
                <a:solidFill>
                  <a:srgbClr val="000000"/>
                </a:solidFill>
                <a:latin typeface="Times New Roman" charset="0"/>
              </a:rPr>
              <a:t> </a:t>
            </a:r>
            <a:r>
              <a:rPr lang="en-US" altLang="ko-KR" sz="1400" dirty="0" err="1" smtClean="0">
                <a:solidFill>
                  <a:srgbClr val="000000"/>
                </a:solidFill>
                <a:latin typeface="Times New Roman" charset="0"/>
              </a:rPr>
              <a:t>во</a:t>
            </a:r>
            <a:r>
              <a:rPr lang="ru-RU" altLang="ko-KR" sz="1400" dirty="0" smtClean="0">
                <a:solidFill>
                  <a:srgbClr val="000000"/>
                </a:solidFill>
                <a:latin typeface="Times New Roman" charset="0"/>
              </a:rPr>
              <a:t>з</a:t>
            </a:r>
            <a:r>
              <a:rPr lang="en-US" altLang="ko-KR" sz="1400" dirty="0" smtClean="0">
                <a:solidFill>
                  <a:srgbClr val="000000"/>
                </a:solidFill>
                <a:latin typeface="Times New Roman" charset="0"/>
              </a:rPr>
              <a:t>р</a:t>
            </a:r>
            <a:r>
              <a:rPr lang="ru-RU" altLang="ko-KR" sz="1400" dirty="0" smtClean="0">
                <a:solidFill>
                  <a:srgbClr val="000000"/>
                </a:solidFill>
                <a:latin typeface="Times New Roman" charset="0"/>
              </a:rPr>
              <a:t>о</a:t>
            </a:r>
            <a:r>
              <a:rPr lang="en-US" altLang="ko-KR" sz="1400" dirty="0" err="1" smtClean="0">
                <a:solidFill>
                  <a:srgbClr val="000000"/>
                </a:solidFill>
                <a:latin typeface="Times New Roman" charset="0"/>
              </a:rPr>
              <a:t>ждения</a:t>
            </a:r>
            <a:r>
              <a:rPr lang="en-US" altLang="ko-KR" sz="1400" dirty="0" smtClean="0">
                <a:solidFill>
                  <a:srgbClr val="000000"/>
                </a:solidFill>
                <a:latin typeface="Times New Roman" charset="0"/>
              </a:rPr>
              <a:t> природы, и в основном было приурочено к марту месяцу. С марта же </a:t>
            </a:r>
            <a:r>
              <a:rPr lang="en-US" altLang="ko-KR" sz="1400" dirty="0" err="1" smtClean="0">
                <a:solidFill>
                  <a:srgbClr val="000000"/>
                </a:solidFill>
                <a:latin typeface="Times New Roman" charset="0"/>
              </a:rPr>
              <a:t>считалось</a:t>
            </a:r>
            <a:r>
              <a:rPr lang="en-US" altLang="ko-KR" sz="1400" dirty="0" smtClean="0">
                <a:solidFill>
                  <a:srgbClr val="000000"/>
                </a:solidFill>
                <a:latin typeface="Times New Roman" charset="0"/>
              </a:rPr>
              <a:t> </a:t>
            </a:r>
            <a:r>
              <a:rPr lang="ru-RU" altLang="ko-KR" sz="1400" dirty="0" smtClean="0">
                <a:solidFill>
                  <a:srgbClr val="000000"/>
                </a:solidFill>
                <a:latin typeface="Times New Roman" charset="0"/>
              </a:rPr>
              <a:t>И вот 323</a:t>
            </a:r>
            <a:r>
              <a:rPr lang="en-US" altLang="ko-KR" sz="1400" dirty="0" err="1" smtClean="0">
                <a:solidFill>
                  <a:srgbClr val="000000"/>
                </a:solidFill>
                <a:latin typeface="Times New Roman" charset="0"/>
              </a:rPr>
              <a:t>года</a:t>
            </a:r>
            <a:r>
              <a:rPr lang="ru-RU" altLang="ko-KR" sz="1400" dirty="0" smtClean="0">
                <a:solidFill>
                  <a:srgbClr val="000000"/>
                </a:solidFill>
                <a:latin typeface="Times New Roman" charset="0"/>
              </a:rPr>
              <a:t> назад</a:t>
            </a:r>
            <a:r>
              <a:rPr lang="en-US" altLang="ko-KR" sz="1400" dirty="0" smtClean="0">
                <a:solidFill>
                  <a:srgbClr val="000000"/>
                </a:solidFill>
                <a:latin typeface="Times New Roman" charset="0"/>
              </a:rPr>
              <a:t> русский царь Петр I издал указ праздновать Новый год по европейскому обычаю - 1 января.  Петр I предложил всем москвичам украсить свои дома сосновыми, </a:t>
            </a:r>
            <a:r>
              <a:rPr lang="en-US" altLang="ko-KR" sz="1400" dirty="0" err="1" smtClean="0">
                <a:solidFill>
                  <a:srgbClr val="000000"/>
                </a:solidFill>
                <a:latin typeface="Times New Roman" charset="0"/>
              </a:rPr>
              <a:t>еловыми</a:t>
            </a:r>
            <a:r>
              <a:rPr lang="en-US" altLang="ko-KR" sz="1400" dirty="0" smtClean="0">
                <a:solidFill>
                  <a:srgbClr val="000000"/>
                </a:solidFill>
                <a:latin typeface="Times New Roman" charset="0"/>
              </a:rPr>
              <a:t> </a:t>
            </a:r>
            <a:r>
              <a:rPr lang="ru-RU" altLang="ko-KR" sz="1400" dirty="0" smtClean="0">
                <a:latin typeface="Times New Roman" charset="0"/>
              </a:rPr>
              <a:t>ветками</a:t>
            </a:r>
            <a:r>
              <a:rPr lang="en-US" altLang="ko-KR" sz="1400" dirty="0" smtClean="0">
                <a:solidFill>
                  <a:srgbClr val="000000"/>
                </a:solidFill>
                <a:latin typeface="Times New Roman" charset="0"/>
              </a:rPr>
              <a:t>. В 12 часов ночи Петр I вышел на Красную площадь с факелом в руках и запустил в небо первую ракету.</a:t>
            </a:r>
            <a:endParaRPr lang="ko-KR" altLang="en-US" sz="1400" dirty="0" smtClean="0">
              <a:latin typeface="Times New Roman"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63.jpeg"/>
          <p:cNvPicPr>
            <a:picLocks noChangeAspect="1"/>
          </p:cNvPicPr>
          <p:nvPr/>
        </p:nvPicPr>
        <p:blipFill>
          <a:blip r:embed="rId2" cstate="print"/>
          <a:stretch>
            <a:fillRect/>
          </a:stretch>
        </p:blipFill>
        <p:spPr>
          <a:xfrm>
            <a:off x="0" y="0"/>
            <a:ext cx="9159875" cy="6866890"/>
          </a:xfrm>
          <a:prstGeom prst="rect">
            <a:avLst/>
          </a:prstGeom>
          <a:noFill/>
          <a:ln w="3175" cap="flat" cmpd="sng">
            <a:noFill/>
            <a:prstDash/>
          </a:ln>
        </p:spPr>
      </p:pic>
      <p:pic>
        <p:nvPicPr>
          <p:cNvPr id="4" name="Picture 1" descr="/data/data/com.infraware.PolarisOfficeStdForTablet/files/.polaris_temp/fImage45180172.jpeg"/>
          <p:cNvPicPr>
            <a:picLocks noChangeAspect="1"/>
          </p:cNvPicPr>
          <p:nvPr/>
        </p:nvPicPr>
        <p:blipFill>
          <a:blip r:embed="rId3" cstate="print"/>
          <a:stretch>
            <a:fillRect/>
          </a:stretch>
        </p:blipFill>
        <p:spPr>
          <a:xfrm>
            <a:off x="547489" y="1779166"/>
            <a:ext cx="8064896" cy="4896545"/>
          </a:xfrm>
          <a:prstGeom prst="rect">
            <a:avLst/>
          </a:prstGeom>
          <a:noFill/>
          <a:ln w="3175" cap="flat" cmpd="sng">
            <a:noFill/>
            <a:prstDash/>
          </a:ln>
        </p:spPr>
      </p:pic>
      <p:sp>
        <p:nvSpPr>
          <p:cNvPr id="2" name="Rect 3"/>
          <p:cNvSpPr>
            <a:spLocks noGrp="1" noChangeArrowheads="1"/>
          </p:cNvSpPr>
          <p:nvPr/>
        </p:nvSpPr>
        <p:spPr>
          <a:xfrm>
            <a:off x="706755" y="398145"/>
            <a:ext cx="7951470" cy="3658870"/>
          </a:xfrm>
          <a:prstGeom prst="rect">
            <a:avLst/>
          </a:prstGeom>
          <a:noFill/>
          <a:ln w="0" cap="flat" cmpd="sng">
            <a:noFill/>
            <a:prstDash/>
          </a:ln>
        </p:spPr>
        <p:txBody>
          <a:bodyPr wrap="square" lIns="89535" tIns="46355" rIns="89535" bIns="46355" anchor="t"/>
          <a:lstStyle/>
          <a:p>
            <a:pPr marL="0" indent="0" algn="ctr" defTabSz="508000">
              <a:lnSpc>
                <a:spcPct val="132000"/>
              </a:lnSpc>
              <a:spcBef>
                <a:spcPts val="0"/>
              </a:spcBef>
              <a:spcAft>
                <a:spcPts val="0"/>
              </a:spcAft>
              <a:buFontTx/>
              <a:buNone/>
            </a:pPr>
            <a:r>
              <a:rPr lang="en-US" altLang="ko-KR" sz="1400" dirty="0" smtClean="0">
                <a:solidFill>
                  <a:srgbClr val="002060"/>
                </a:solidFill>
                <a:latin typeface="Times New Roman" charset="0"/>
              </a:rPr>
              <a:t>А теперь немного о традициях празднования этого замечательного, зимнего праздника</a:t>
            </a:r>
            <a:endParaRPr lang="ko-KR" altLang="en-US" sz="1400" dirty="0" smtClean="0">
              <a:solidFill>
                <a:srgbClr val="002060"/>
              </a:solidFill>
              <a:latin typeface="Times New Roman" charset="0"/>
            </a:endParaRPr>
          </a:p>
          <a:p>
            <a:pPr marL="0" indent="0" algn="just" defTabSz="508000">
              <a:lnSpc>
                <a:spcPct val="132000"/>
              </a:lnSpc>
              <a:spcBef>
                <a:spcPts val="0"/>
              </a:spcBef>
              <a:spcAft>
                <a:spcPts val="0"/>
              </a:spcAft>
              <a:buFontTx/>
              <a:buNone/>
            </a:pPr>
            <a:r>
              <a:rPr lang="en-US" altLang="ko-KR" sz="1400" dirty="0" err="1" smtClean="0">
                <a:solidFill>
                  <a:srgbClr val="000000"/>
                </a:solidFill>
                <a:latin typeface="Times New Roman" charset="0"/>
              </a:rPr>
              <a:t>Новогодние</a:t>
            </a:r>
            <a:r>
              <a:rPr lang="en-US" altLang="ko-KR" sz="1400" dirty="0" smtClean="0">
                <a:solidFill>
                  <a:srgbClr val="000000"/>
                </a:solidFill>
                <a:latin typeface="Times New Roman" charset="0"/>
              </a:rPr>
              <a:t> зимние праздники имели очень много обрядов: </a:t>
            </a:r>
            <a:r>
              <a:rPr lang="en-US" altLang="ko-KR" sz="1400" dirty="0" err="1" smtClean="0">
                <a:solidFill>
                  <a:srgbClr val="000000"/>
                </a:solidFill>
                <a:latin typeface="Times New Roman" charset="0"/>
              </a:rPr>
              <a:t>лю</a:t>
            </a:r>
            <a:r>
              <a:rPr lang="ru-RU" altLang="ko-KR" sz="1400" dirty="0" smtClean="0">
                <a:solidFill>
                  <a:srgbClr val="000000"/>
                </a:solidFill>
                <a:latin typeface="Times New Roman" charset="0"/>
              </a:rPr>
              <a:t>д</a:t>
            </a:r>
            <a:r>
              <a:rPr lang="en-US" altLang="ko-KR" sz="1400" dirty="0" smtClean="0">
                <a:solidFill>
                  <a:srgbClr val="000000"/>
                </a:solidFill>
                <a:latin typeface="Times New Roman" charset="0"/>
              </a:rPr>
              <a:t>и играли в игры, пели песни и водили хороводы. </a:t>
            </a:r>
            <a:r>
              <a:rPr lang="en-US" altLang="ko-KR" sz="1400" dirty="0" err="1" smtClean="0">
                <a:solidFill>
                  <a:srgbClr val="000000"/>
                </a:solidFill>
                <a:latin typeface="Times New Roman" charset="0"/>
              </a:rPr>
              <a:t>Главное</a:t>
            </a:r>
            <a:r>
              <a:rPr lang="en-US" altLang="ko-KR" sz="1400" dirty="0" smtClean="0">
                <a:solidFill>
                  <a:srgbClr val="000000"/>
                </a:solidFill>
                <a:latin typeface="Times New Roman" charset="0"/>
              </a:rPr>
              <a:t> все ходили </a:t>
            </a:r>
            <a:r>
              <a:rPr lang="en-US" altLang="ko-KR" sz="1400" dirty="0" err="1" smtClean="0">
                <a:solidFill>
                  <a:srgbClr val="000000"/>
                </a:solidFill>
                <a:latin typeface="Times New Roman" charset="0"/>
              </a:rPr>
              <a:t>друг</a:t>
            </a:r>
            <a:r>
              <a:rPr lang="en-US" altLang="ko-KR" sz="1400" dirty="0" smtClean="0">
                <a:solidFill>
                  <a:srgbClr val="000000"/>
                </a:solidFill>
                <a:latin typeface="Times New Roman" charset="0"/>
              </a:rPr>
              <a:t> </a:t>
            </a:r>
            <a:r>
              <a:rPr lang="en-US" altLang="ko-KR" sz="1400" dirty="0" err="1" smtClean="0">
                <a:solidFill>
                  <a:srgbClr val="000000"/>
                </a:solidFill>
                <a:latin typeface="Times New Roman" charset="0"/>
              </a:rPr>
              <a:t>дру</a:t>
            </a:r>
            <a:r>
              <a:rPr lang="ru-RU" altLang="ko-KR" sz="1400" dirty="0" smtClean="0">
                <a:solidFill>
                  <a:srgbClr val="000000"/>
                </a:solidFill>
                <a:latin typeface="Times New Roman" charset="0"/>
              </a:rPr>
              <a:t>г</a:t>
            </a:r>
            <a:r>
              <a:rPr lang="en-US" altLang="ko-KR" sz="1400" dirty="0" smtClean="0">
                <a:solidFill>
                  <a:srgbClr val="000000"/>
                </a:solidFill>
                <a:latin typeface="Times New Roman" charset="0"/>
              </a:rPr>
              <a:t>у в гости. Зайдя в дом во время праздника, на столе у наших предков можно было увидеть пироги в масле, </a:t>
            </a:r>
            <a:r>
              <a:rPr lang="en-US" altLang="ko-KR" sz="1400" dirty="0" err="1" smtClean="0">
                <a:solidFill>
                  <a:srgbClr val="000000"/>
                </a:solidFill>
                <a:latin typeface="Times New Roman" charset="0"/>
              </a:rPr>
              <a:t>вареники</a:t>
            </a:r>
            <a:r>
              <a:rPr lang="en-US" altLang="ko-KR" sz="1400" dirty="0" smtClean="0">
                <a:solidFill>
                  <a:srgbClr val="000000"/>
                </a:solidFill>
                <a:latin typeface="Times New Roman" charset="0"/>
              </a:rPr>
              <a:t>,</a:t>
            </a:r>
            <a:r>
              <a:rPr lang="ru-RU" altLang="ko-KR" sz="1400" dirty="0" smtClean="0">
                <a:solidFill>
                  <a:srgbClr val="000000"/>
                </a:solidFill>
                <a:latin typeface="Times New Roman" charset="0"/>
              </a:rPr>
              <a:t> </a:t>
            </a:r>
            <a:r>
              <a:rPr lang="en-US" altLang="ko-KR" sz="1400" dirty="0" err="1" smtClean="0">
                <a:solidFill>
                  <a:srgbClr val="000000"/>
                </a:solidFill>
                <a:latin typeface="Times New Roman" charset="0"/>
              </a:rPr>
              <a:t>кашу</a:t>
            </a:r>
            <a:r>
              <a:rPr lang="en-US" altLang="ko-KR" sz="1400" dirty="0" smtClean="0">
                <a:solidFill>
                  <a:srgbClr val="000000"/>
                </a:solidFill>
                <a:latin typeface="Times New Roman" charset="0"/>
              </a:rPr>
              <a:t> с </a:t>
            </a:r>
            <a:r>
              <a:rPr lang="en-US" altLang="ko-KR" sz="1400" dirty="0" err="1" smtClean="0">
                <a:solidFill>
                  <a:srgbClr val="000000"/>
                </a:solidFill>
                <a:latin typeface="Times New Roman" charset="0"/>
              </a:rPr>
              <a:t>медом</a:t>
            </a:r>
            <a:r>
              <a:rPr lang="en-US" altLang="ko-KR" sz="1400" dirty="0" smtClean="0">
                <a:solidFill>
                  <a:srgbClr val="000000"/>
                </a:solidFill>
                <a:latin typeface="Times New Roman" charset="0"/>
              </a:rPr>
              <a:t>,</a:t>
            </a:r>
            <a:r>
              <a:rPr lang="ru-RU" altLang="ko-KR" sz="1400" dirty="0" smtClean="0">
                <a:solidFill>
                  <a:srgbClr val="000000"/>
                </a:solidFill>
                <a:latin typeface="Times New Roman" charset="0"/>
              </a:rPr>
              <a:t> </a:t>
            </a:r>
            <a:r>
              <a:rPr lang="en-US" altLang="ko-KR" sz="1400" dirty="0" err="1" smtClean="0">
                <a:solidFill>
                  <a:srgbClr val="000000"/>
                </a:solidFill>
                <a:latin typeface="Times New Roman" charset="0"/>
              </a:rPr>
              <a:t>фаршированного</a:t>
            </a:r>
            <a:r>
              <a:rPr lang="en-US" altLang="ko-KR" sz="1400" dirty="0" smtClean="0">
                <a:solidFill>
                  <a:srgbClr val="000000"/>
                </a:solidFill>
                <a:latin typeface="Times New Roman" charset="0"/>
              </a:rPr>
              <a:t> груздями гуся и </a:t>
            </a:r>
            <a:r>
              <a:rPr lang="en-US" altLang="ko-KR" sz="1400" dirty="0" err="1" smtClean="0">
                <a:solidFill>
                  <a:srgbClr val="000000"/>
                </a:solidFill>
                <a:latin typeface="Times New Roman" charset="0"/>
              </a:rPr>
              <a:t>кисель</a:t>
            </a:r>
            <a:r>
              <a:rPr lang="en-US" altLang="ko-KR" sz="1400" dirty="0" smtClean="0">
                <a:solidFill>
                  <a:srgbClr val="000000"/>
                </a:solidFill>
                <a:latin typeface="Times New Roman" charset="0"/>
              </a:rPr>
              <a:t>..</a:t>
            </a:r>
            <a:endParaRPr lang="ko-KR" altLang="en-US" sz="1400" dirty="0" smtClean="0">
              <a:latin typeface="Times New Roman"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ata/data/com.infraware.PolarisOfficeStdForTablet/files/.polaris_temp/fImage15074961.jpeg"/>
          <p:cNvPicPr>
            <a:picLocks noChangeAspect="1"/>
          </p:cNvPicPr>
          <p:nvPr/>
        </p:nvPicPr>
        <p:blipFill>
          <a:blip r:embed="rId2" cstate="print"/>
          <a:stretch>
            <a:fillRect/>
          </a:stretch>
        </p:blipFill>
        <p:spPr>
          <a:xfrm>
            <a:off x="0" y="0"/>
            <a:ext cx="9159875" cy="6870065"/>
          </a:xfrm>
          <a:prstGeom prst="rect">
            <a:avLst/>
          </a:prstGeom>
          <a:noFill/>
          <a:ln w="3175" cap="flat" cmpd="sng">
            <a:noFill/>
            <a:prstDash/>
          </a:ln>
        </p:spPr>
      </p:pic>
      <p:pic>
        <p:nvPicPr>
          <p:cNvPr id="5" name="Picture 1" descr="/data/data/com.infraware.PolarisOfficeStdForTablet/files/.polaris_temp/fImage14285181.jpeg"/>
          <p:cNvPicPr>
            <a:picLocks noChangeAspect="1"/>
          </p:cNvPicPr>
          <p:nvPr/>
        </p:nvPicPr>
        <p:blipFill>
          <a:blip r:embed="rId3" cstate="print"/>
          <a:stretch>
            <a:fillRect/>
          </a:stretch>
        </p:blipFill>
        <p:spPr>
          <a:xfrm>
            <a:off x="1123552" y="2470785"/>
            <a:ext cx="6552729" cy="3992245"/>
          </a:xfrm>
          <a:prstGeom prst="rect">
            <a:avLst/>
          </a:prstGeom>
          <a:noFill/>
          <a:ln w="3175" cap="flat" cmpd="sng">
            <a:noFill/>
            <a:prstDash/>
          </a:ln>
        </p:spPr>
      </p:pic>
      <p:sp>
        <p:nvSpPr>
          <p:cNvPr id="2" name="Rect 3"/>
          <p:cNvSpPr>
            <a:spLocks noGrp="1" noChangeArrowheads="1"/>
          </p:cNvSpPr>
          <p:nvPr/>
        </p:nvSpPr>
        <p:spPr>
          <a:xfrm>
            <a:off x="4413250" y="3242310"/>
            <a:ext cx="179705" cy="389255"/>
          </a:xfrm>
          <a:prstGeom prst="rect">
            <a:avLst/>
          </a:prstGeom>
          <a:noFill/>
          <a:ln w="0" cap="flat" cmpd="sng">
            <a:noFill/>
            <a:prstDash/>
          </a:ln>
        </p:spPr>
        <p:txBody>
          <a:bodyPr wrap="square" lIns="89535" tIns="46355" rIns="89535" bIns="46355" anchor="t">
            <a:spAutoFit/>
          </a:bodyPr>
          <a:lstStyle/>
          <a:p>
            <a:pPr marL="0" indent="0" algn="l" defTabSz="508000">
              <a:lnSpc>
                <a:spcPct val="129000"/>
              </a:lnSpc>
              <a:spcBef>
                <a:spcPts val="0"/>
              </a:spcBef>
              <a:spcAft>
                <a:spcPts val="0"/>
              </a:spcAft>
              <a:buFontTx/>
              <a:buNone/>
            </a:pPr>
            <a:endParaRPr lang="ko-KR" altLang="en-US" sz="1800" dirty="0" smtClean="0">
              <a:latin typeface="Times New Roman" charset="0"/>
            </a:endParaRPr>
          </a:p>
        </p:txBody>
      </p:sp>
      <p:sp>
        <p:nvSpPr>
          <p:cNvPr id="3" name="Rect 3"/>
          <p:cNvSpPr>
            <a:spLocks noGrp="1" noChangeArrowheads="1"/>
          </p:cNvSpPr>
          <p:nvPr/>
        </p:nvSpPr>
        <p:spPr>
          <a:xfrm>
            <a:off x="582295" y="88900"/>
            <a:ext cx="7766685" cy="4763770"/>
          </a:xfrm>
          <a:prstGeom prst="rect">
            <a:avLst/>
          </a:prstGeom>
          <a:noFill/>
          <a:ln w="0" cap="flat" cmpd="sng">
            <a:noFill/>
            <a:prstDash/>
          </a:ln>
        </p:spPr>
        <p:txBody>
          <a:bodyPr wrap="square" lIns="89535" tIns="46355" rIns="89535" bIns="46355" anchor="t"/>
          <a:lstStyle/>
          <a:p>
            <a:pPr marL="0" indent="0" algn="l" defTabSz="508000">
              <a:lnSpc>
                <a:spcPct val="132000"/>
              </a:lnSpc>
              <a:spcBef>
                <a:spcPts val="0"/>
              </a:spcBef>
              <a:spcAft>
                <a:spcPts val="0"/>
              </a:spcAft>
              <a:buFontTx/>
              <a:buNone/>
            </a:pPr>
            <a:r>
              <a:rPr lang="ru-RU" altLang="ko-KR" sz="1400" b="1" i="1" dirty="0" smtClean="0">
                <a:solidFill>
                  <a:srgbClr val="002060"/>
                </a:solidFill>
                <a:latin typeface="Times New Roman" charset="0"/>
              </a:rPr>
              <a:t>        </a:t>
            </a:r>
            <a:r>
              <a:rPr lang="en-US" altLang="ko-KR" sz="1400" b="1" i="1" dirty="0" err="1" smtClean="0">
                <a:solidFill>
                  <a:srgbClr val="002060"/>
                </a:solidFill>
                <a:latin typeface="Times New Roman" charset="0"/>
              </a:rPr>
              <a:t>Основные</a:t>
            </a:r>
            <a:r>
              <a:rPr lang="en-US" altLang="ko-KR" sz="1400" b="1" i="1" dirty="0" smtClean="0">
                <a:solidFill>
                  <a:srgbClr val="002060"/>
                </a:solidFill>
                <a:latin typeface="Times New Roman" charset="0"/>
              </a:rPr>
              <a:t> правила, которых </a:t>
            </a:r>
            <a:r>
              <a:rPr lang="en-US" altLang="ko-KR" sz="1400" b="1" i="1" dirty="0" err="1" smtClean="0">
                <a:solidFill>
                  <a:srgbClr val="002060"/>
                </a:solidFill>
                <a:latin typeface="Times New Roman" charset="0"/>
              </a:rPr>
              <a:t>придерживались</a:t>
            </a:r>
            <a:r>
              <a:rPr lang="en-US" altLang="ko-KR" sz="1400" b="1" i="1" dirty="0" smtClean="0">
                <a:solidFill>
                  <a:srgbClr val="002060"/>
                </a:solidFill>
                <a:latin typeface="Times New Roman" charset="0"/>
              </a:rPr>
              <a:t> </a:t>
            </a:r>
            <a:r>
              <a:rPr lang="ru-RU" altLang="ko-KR" sz="1400" b="1" i="1" dirty="0" smtClean="0">
                <a:solidFill>
                  <a:srgbClr val="002060"/>
                </a:solidFill>
                <a:latin typeface="Times New Roman" charset="0"/>
              </a:rPr>
              <a:t>    </a:t>
            </a:r>
          </a:p>
          <a:p>
            <a:pPr marL="0" indent="0" algn="l" defTabSz="508000">
              <a:lnSpc>
                <a:spcPct val="132000"/>
              </a:lnSpc>
              <a:spcBef>
                <a:spcPts val="0"/>
              </a:spcBef>
              <a:spcAft>
                <a:spcPts val="0"/>
              </a:spcAft>
              <a:buFontTx/>
              <a:buNone/>
            </a:pPr>
            <a:r>
              <a:rPr lang="ru-RU" altLang="ko-KR" sz="1400" b="1" i="1" dirty="0">
                <a:solidFill>
                  <a:srgbClr val="002060"/>
                </a:solidFill>
                <a:latin typeface="Times New Roman" charset="0"/>
              </a:rPr>
              <a:t> </a:t>
            </a:r>
            <a:r>
              <a:rPr lang="ru-RU" altLang="ko-KR" sz="1400" b="1" i="1" dirty="0" smtClean="0">
                <a:solidFill>
                  <a:srgbClr val="002060"/>
                </a:solidFill>
                <a:latin typeface="Times New Roman" charset="0"/>
              </a:rPr>
              <a:t>                       </a:t>
            </a:r>
            <a:r>
              <a:rPr lang="en-US" altLang="ko-KR" sz="1400" b="1" i="1" dirty="0" err="1" smtClean="0">
                <a:solidFill>
                  <a:srgbClr val="002060"/>
                </a:solidFill>
                <a:latin typeface="Times New Roman" charset="0"/>
              </a:rPr>
              <a:t>древние</a:t>
            </a:r>
            <a:r>
              <a:rPr lang="en-US" altLang="ko-KR" sz="1400" b="1" i="1" dirty="0" smtClean="0">
                <a:solidFill>
                  <a:srgbClr val="002060"/>
                </a:solidFill>
                <a:latin typeface="Times New Roman" charset="0"/>
              </a:rPr>
              <a:t> славяне:</a:t>
            </a:r>
            <a:endParaRPr lang="ko-KR" altLang="en-US" sz="1400" b="1" i="1" dirty="0" smtClean="0">
              <a:solidFill>
                <a:srgbClr val="002060"/>
              </a:solidFill>
              <a:latin typeface="Times New Roman" charset="0"/>
            </a:endParaRPr>
          </a:p>
          <a:p>
            <a:pPr marL="274955" lvl="0" indent="-274955" algn="l" defTabSz="508000">
              <a:lnSpc>
                <a:spcPct val="132000"/>
              </a:lnSpc>
              <a:spcBef>
                <a:spcPts val="0"/>
              </a:spcBef>
              <a:spcAft>
                <a:spcPts val="0"/>
              </a:spcAft>
              <a:buClr>
                <a:srgbClr val="000000"/>
              </a:buClr>
              <a:buFont typeface="Wingdings"/>
              <a:buChar char="l"/>
            </a:pPr>
            <a:r>
              <a:rPr lang="en-US" altLang="ko-KR" sz="1400" dirty="0" smtClean="0">
                <a:solidFill>
                  <a:srgbClr val="000000"/>
                </a:solidFill>
                <a:latin typeface="Times New Roman" pitchFamily="18" charset="0"/>
                <a:cs typeface="Times New Roman" pitchFamily="18" charset="0"/>
              </a:rPr>
              <a:t>Надеть что нибудь новое, что бы весь год проходить в обновках;</a:t>
            </a:r>
            <a:endParaRPr lang="ko-KR" altLang="en-US" sz="1400" dirty="0" smtClean="0">
              <a:latin typeface="Times New Roman" pitchFamily="18" charset="0"/>
              <a:cs typeface="Times New Roman" pitchFamily="18" charset="0"/>
            </a:endParaRPr>
          </a:p>
          <a:p>
            <a:pPr marL="274955" lvl="0" indent="-274955" algn="l" defTabSz="508000">
              <a:lnSpc>
                <a:spcPct val="132000"/>
              </a:lnSpc>
              <a:spcBef>
                <a:spcPts val="0"/>
              </a:spcBef>
              <a:spcAft>
                <a:spcPts val="0"/>
              </a:spcAft>
              <a:buClr>
                <a:srgbClr val="000000"/>
              </a:buClr>
              <a:buFont typeface="Wingdings"/>
              <a:buChar char="l"/>
            </a:pPr>
            <a:r>
              <a:rPr lang="en-US" altLang="ko-KR" sz="1400" dirty="0" smtClean="0">
                <a:solidFill>
                  <a:srgbClr val="000000"/>
                </a:solidFill>
                <a:latin typeface="Times New Roman" pitchFamily="18" charset="0"/>
                <a:cs typeface="Times New Roman" pitchFamily="18" charset="0"/>
              </a:rPr>
              <a:t>Выбросить старые вещи, чтобы очистить дом от всякого хлама;</a:t>
            </a:r>
            <a:endParaRPr lang="ko-KR" altLang="en-US" sz="1400" dirty="0" smtClean="0">
              <a:latin typeface="Times New Roman" pitchFamily="18" charset="0"/>
              <a:cs typeface="Times New Roman" pitchFamily="18" charset="0"/>
            </a:endParaRPr>
          </a:p>
          <a:p>
            <a:pPr marL="274955" lvl="0" indent="-274955" algn="l" defTabSz="508000">
              <a:lnSpc>
                <a:spcPct val="132000"/>
              </a:lnSpc>
              <a:spcBef>
                <a:spcPts val="0"/>
              </a:spcBef>
              <a:spcAft>
                <a:spcPts val="0"/>
              </a:spcAft>
              <a:buClr>
                <a:srgbClr val="000000"/>
              </a:buClr>
              <a:buFont typeface="Wingdings"/>
              <a:buChar char="l"/>
            </a:pPr>
            <a:r>
              <a:rPr lang="en-US" altLang="ko-KR" sz="1400" dirty="0" smtClean="0">
                <a:solidFill>
                  <a:srgbClr val="000000"/>
                </a:solidFill>
                <a:latin typeface="Times New Roman" pitchFamily="18" charset="0"/>
                <a:cs typeface="Times New Roman" pitchFamily="18" charset="0"/>
              </a:rPr>
              <a:t>Первый день нового года провести весело, чтобы весь год был радостным;</a:t>
            </a:r>
            <a:endParaRPr lang="ko-KR" altLang="en-US" sz="1400" dirty="0" smtClean="0">
              <a:latin typeface="Times New Roman" pitchFamily="18" charset="0"/>
              <a:cs typeface="Times New Roman" pitchFamily="18" charset="0"/>
            </a:endParaRPr>
          </a:p>
          <a:p>
            <a:pPr marL="274955" lvl="0" indent="-274955" algn="l" defTabSz="508000">
              <a:lnSpc>
                <a:spcPct val="132000"/>
              </a:lnSpc>
              <a:spcBef>
                <a:spcPts val="0"/>
              </a:spcBef>
              <a:spcAft>
                <a:spcPts val="0"/>
              </a:spcAft>
              <a:buClr>
                <a:srgbClr val="000000"/>
              </a:buClr>
              <a:buFont typeface="Wingdings"/>
              <a:buChar char="l"/>
            </a:pPr>
            <a:r>
              <a:rPr lang="en-US" altLang="ko-KR" sz="1400" dirty="0" smtClean="0">
                <a:solidFill>
                  <a:srgbClr val="000000"/>
                </a:solidFill>
                <a:latin typeface="Times New Roman" pitchFamily="18" charset="0"/>
                <a:cs typeface="Times New Roman" pitchFamily="18" charset="0"/>
              </a:rPr>
              <a:t>Приготовить к праздничному столу как </a:t>
            </a:r>
            <a:r>
              <a:rPr lang="en-US" altLang="ko-KR" sz="1400" dirty="0" err="1" smtClean="0">
                <a:solidFill>
                  <a:srgbClr val="000000"/>
                </a:solidFill>
                <a:latin typeface="Times New Roman" pitchFamily="18" charset="0"/>
                <a:cs typeface="Times New Roman" pitchFamily="18" charset="0"/>
              </a:rPr>
              <a:t>можно</a:t>
            </a:r>
            <a:r>
              <a:rPr lang="en-US" altLang="ko-KR" sz="1400" dirty="0" smtClean="0">
                <a:solidFill>
                  <a:srgbClr val="000000"/>
                </a:solidFill>
                <a:latin typeface="Times New Roman" pitchFamily="18" charset="0"/>
                <a:cs typeface="Times New Roman" pitchFamily="18" charset="0"/>
              </a:rPr>
              <a:t> </a:t>
            </a:r>
            <a:r>
              <a:rPr lang="en-US" altLang="ko-KR" sz="1400" dirty="0" err="1" smtClean="0">
                <a:solidFill>
                  <a:srgbClr val="000000"/>
                </a:solidFill>
                <a:latin typeface="Times New Roman" pitchFamily="18" charset="0"/>
                <a:cs typeface="Times New Roman" pitchFamily="18" charset="0"/>
              </a:rPr>
              <a:t>больше</a:t>
            </a:r>
            <a:r>
              <a:rPr lang="en-US" altLang="ko-KR" sz="1400" dirty="0" smtClean="0">
                <a:solidFill>
                  <a:srgbClr val="000000"/>
                </a:solidFill>
                <a:latin typeface="Times New Roman" pitchFamily="18" charset="0"/>
                <a:cs typeface="Times New Roman" pitchFamily="18" charset="0"/>
              </a:rPr>
              <a:t> угощений и лакомств, чтобы весь год жить в изобилии;</a:t>
            </a:r>
            <a:endParaRPr lang="ko-KR" altLang="en-US" sz="1400" dirty="0" smtClean="0">
              <a:latin typeface="Times New Roman" pitchFamily="18" charset="0"/>
              <a:cs typeface="Times New Roman" pitchFamily="18" charset="0"/>
            </a:endParaRPr>
          </a:p>
          <a:p>
            <a:pPr marL="274955" lvl="0" indent="-274955" algn="l" defTabSz="508000">
              <a:lnSpc>
                <a:spcPct val="132000"/>
              </a:lnSpc>
              <a:spcBef>
                <a:spcPts val="0"/>
              </a:spcBef>
              <a:spcAft>
                <a:spcPts val="0"/>
              </a:spcAft>
              <a:buClr>
                <a:srgbClr val="000000"/>
              </a:buClr>
              <a:buFont typeface="Wingdings"/>
              <a:buChar char="l"/>
            </a:pPr>
            <a:r>
              <a:rPr lang="en-US" altLang="ko-KR" sz="1400" dirty="0" smtClean="0">
                <a:solidFill>
                  <a:srgbClr val="000000"/>
                </a:solidFill>
                <a:latin typeface="Times New Roman" pitchFamily="18" charset="0"/>
                <a:cs typeface="Times New Roman" pitchFamily="18" charset="0"/>
              </a:rPr>
              <a:t>Не одалживать деньги под Новый год, раздавать все долги,чтобы больше не быть в долгах.</a:t>
            </a:r>
            <a:endParaRPr lang="ko-KR" alt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59.jpeg"/>
          <p:cNvPicPr>
            <a:picLocks noChangeAspect="1"/>
          </p:cNvPicPr>
          <p:nvPr/>
        </p:nvPicPr>
        <p:blipFill>
          <a:blip r:embed="rId2" cstate="print"/>
          <a:stretch>
            <a:fillRect/>
          </a:stretch>
        </p:blipFill>
        <p:spPr>
          <a:xfrm>
            <a:off x="19050" y="2540"/>
            <a:ext cx="9140190" cy="6866255"/>
          </a:xfrm>
          <a:prstGeom prst="rect">
            <a:avLst/>
          </a:prstGeom>
          <a:noFill/>
          <a:ln w="3175" cap="flat" cmpd="sng">
            <a:noFill/>
            <a:prstDash/>
          </a:ln>
        </p:spPr>
      </p:pic>
      <p:sp>
        <p:nvSpPr>
          <p:cNvPr id="2" name="Rect 3"/>
          <p:cNvSpPr>
            <a:spLocks noGrp="1" noChangeArrowheads="1"/>
          </p:cNvSpPr>
          <p:nvPr/>
        </p:nvSpPr>
        <p:spPr>
          <a:xfrm>
            <a:off x="942340" y="736600"/>
            <a:ext cx="7552690" cy="1177887"/>
          </a:xfrm>
          <a:prstGeom prst="rect">
            <a:avLst/>
          </a:prstGeom>
          <a:noFill/>
          <a:ln w="0" cap="flat" cmpd="sng">
            <a:noFill/>
            <a:prstDash/>
          </a:ln>
        </p:spPr>
        <p:txBody>
          <a:bodyPr wrap="square" lIns="89535" tIns="46355" rIns="89535" bIns="46355" anchor="t">
            <a:spAutoFit/>
          </a:bodyPr>
          <a:lstStyle/>
          <a:p>
            <a:pPr marL="0" indent="0" algn="l" defTabSz="508000">
              <a:lnSpc>
                <a:spcPct val="129000"/>
              </a:lnSpc>
              <a:spcBef>
                <a:spcPts val="0"/>
              </a:spcBef>
              <a:spcAft>
                <a:spcPts val="0"/>
              </a:spcAft>
              <a:buFontTx/>
              <a:buNone/>
            </a:pPr>
            <a:r>
              <a:rPr lang="en-US" altLang="ko-KR" sz="1400" dirty="0" smtClean="0">
                <a:solidFill>
                  <a:srgbClr val="000000"/>
                </a:solidFill>
                <a:latin typeface="Times New Roman" charset="0"/>
              </a:rPr>
              <a:t>Неотъемлемой частью Нового года является новогодняя елка и Дед Мороз - сказочный персонаж,  </a:t>
            </a:r>
            <a:r>
              <a:rPr lang="en-US" altLang="ko-KR" sz="1400" dirty="0" err="1" smtClean="0">
                <a:solidFill>
                  <a:srgbClr val="000000"/>
                </a:solidFill>
                <a:latin typeface="Times New Roman" charset="0"/>
              </a:rPr>
              <a:t>который</a:t>
            </a:r>
            <a:r>
              <a:rPr lang="ru-RU" altLang="ko-KR" sz="1400" dirty="0" smtClean="0">
                <a:solidFill>
                  <a:srgbClr val="000000"/>
                </a:solidFill>
                <a:latin typeface="Times New Roman" charset="0"/>
              </a:rPr>
              <a:t> в</a:t>
            </a:r>
            <a:r>
              <a:rPr lang="en-US" altLang="ko-KR" sz="1400" dirty="0" smtClean="0">
                <a:solidFill>
                  <a:srgbClr val="000000"/>
                </a:solidFill>
                <a:latin typeface="Times New Roman" charset="0"/>
              </a:rPr>
              <a:t> новогоднюю ночь ложит под елку подарки послушным детишкам.</a:t>
            </a:r>
            <a:endParaRPr lang="ko-KR" altLang="en-US" sz="1400" dirty="0" smtClean="0">
              <a:latin typeface="Times New Roman" charset="0"/>
            </a:endParaRPr>
          </a:p>
          <a:p>
            <a:pPr marL="0" indent="0" algn="l" defTabSz="508000">
              <a:lnSpc>
                <a:spcPct val="129000"/>
              </a:lnSpc>
              <a:spcBef>
                <a:spcPts val="0"/>
              </a:spcBef>
              <a:spcAft>
                <a:spcPts val="0"/>
              </a:spcAft>
              <a:buFontTx/>
              <a:buNone/>
            </a:pPr>
            <a:r>
              <a:rPr lang="en-US" altLang="ko-KR" sz="1400" dirty="0" smtClean="0">
                <a:solidFill>
                  <a:srgbClr val="000000"/>
                </a:solidFill>
                <a:latin typeface="Times New Roman" charset="0"/>
              </a:rPr>
              <a:t>В старину его называли по-разному: Дед Трескун, Мороз Елкич, Студенец, Дед, Мороз, Мороз Красный нос. А чаще, с уважением,  по имени отчеству: Мороз Иванович. </a:t>
            </a:r>
            <a:endParaRPr lang="ko-KR" altLang="en-US" sz="1400" dirty="0" smtClean="0">
              <a:latin typeface="Times New Roman" charset="0"/>
            </a:endParaRPr>
          </a:p>
        </p:txBody>
      </p:sp>
      <p:pic>
        <p:nvPicPr>
          <p:cNvPr id="4" name="Picture 1" descr="/data/data/com.infraware.PolarisOfficeStdForTablet/files/.polaris_temp/fImage62367171.jpeg"/>
          <p:cNvPicPr>
            <a:picLocks noChangeAspect="1"/>
          </p:cNvPicPr>
          <p:nvPr/>
        </p:nvPicPr>
        <p:blipFill>
          <a:blip r:embed="rId3" cstate="print"/>
          <a:stretch>
            <a:fillRect/>
          </a:stretch>
        </p:blipFill>
        <p:spPr>
          <a:xfrm>
            <a:off x="259457" y="1914487"/>
            <a:ext cx="8424935" cy="4590454"/>
          </a:xfrm>
          <a:prstGeom prst="rect">
            <a:avLst/>
          </a:prstGeom>
          <a:noFill/>
          <a:ln w="3175" cap="flat" cmpd="sng">
            <a:noFill/>
            <a:prstDash/>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55.jpeg"/>
          <p:cNvPicPr>
            <a:picLocks noChangeAspect="1"/>
          </p:cNvPicPr>
          <p:nvPr/>
        </p:nvPicPr>
        <p:blipFill>
          <a:blip r:embed="rId2" cstate="print"/>
          <a:stretch>
            <a:fillRect/>
          </a:stretch>
        </p:blipFill>
        <p:spPr>
          <a:xfrm>
            <a:off x="0" y="0"/>
            <a:ext cx="9159240" cy="6867525"/>
          </a:xfrm>
          <a:prstGeom prst="rect">
            <a:avLst/>
          </a:prstGeom>
          <a:noFill/>
          <a:ln w="3175" cap="flat" cmpd="sng">
            <a:noFill/>
            <a:prstDash/>
          </a:ln>
        </p:spPr>
      </p:pic>
      <p:pic>
        <p:nvPicPr>
          <p:cNvPr id="4" name="Picture 1" descr="/data/data/com.infraware.PolarisOfficeStdForTablet/files/.polaris_temp/fImage55198167.jpeg"/>
          <p:cNvPicPr>
            <a:picLocks noChangeAspect="1"/>
          </p:cNvPicPr>
          <p:nvPr/>
        </p:nvPicPr>
        <p:blipFill>
          <a:blip r:embed="rId3" cstate="print"/>
          <a:stretch>
            <a:fillRect/>
          </a:stretch>
        </p:blipFill>
        <p:spPr>
          <a:xfrm>
            <a:off x="115442" y="2283222"/>
            <a:ext cx="4464178" cy="4464496"/>
          </a:xfrm>
          <a:prstGeom prst="rect">
            <a:avLst/>
          </a:prstGeom>
          <a:noFill/>
          <a:ln w="3175" cap="flat" cmpd="sng">
            <a:noFill/>
            <a:prstDash/>
          </a:ln>
        </p:spPr>
      </p:pic>
      <p:pic>
        <p:nvPicPr>
          <p:cNvPr id="5" name="Picture 2" descr="/data/data/com.infraware.PolarisOfficeStdForTablet/files/.polaris_temp/fImage87431168.jpeg"/>
          <p:cNvPicPr>
            <a:picLocks noChangeAspect="1"/>
          </p:cNvPicPr>
          <p:nvPr/>
        </p:nvPicPr>
        <p:blipFill>
          <a:blip r:embed="rId4" cstate="print"/>
          <a:stretch>
            <a:fillRect/>
          </a:stretch>
        </p:blipFill>
        <p:spPr>
          <a:xfrm>
            <a:off x="4651945" y="2283222"/>
            <a:ext cx="4392488" cy="4464496"/>
          </a:xfrm>
          <a:prstGeom prst="rect">
            <a:avLst/>
          </a:prstGeom>
          <a:noFill/>
          <a:ln w="3175" cap="flat" cmpd="sng">
            <a:noFill/>
            <a:prstDash/>
          </a:ln>
        </p:spPr>
      </p:pic>
      <p:sp>
        <p:nvSpPr>
          <p:cNvPr id="2" name="Rect 3"/>
          <p:cNvSpPr>
            <a:spLocks noGrp="1" noChangeArrowheads="1"/>
          </p:cNvSpPr>
          <p:nvPr/>
        </p:nvSpPr>
        <p:spPr>
          <a:xfrm>
            <a:off x="927100" y="545465"/>
            <a:ext cx="7701280" cy="3702685"/>
          </a:xfrm>
          <a:prstGeom prst="rect">
            <a:avLst/>
          </a:prstGeom>
          <a:noFill/>
          <a:ln w="0" cap="flat" cmpd="sng">
            <a:noFill/>
            <a:prstDash/>
          </a:ln>
        </p:spPr>
        <p:txBody>
          <a:bodyPr wrap="square" lIns="89535" tIns="46355" rIns="89535" bIns="46355" anchor="t"/>
          <a:lstStyle/>
          <a:p>
            <a:pPr marL="0" indent="0" algn="ctr" defTabSz="508000">
              <a:lnSpc>
                <a:spcPct val="132000"/>
              </a:lnSpc>
              <a:spcBef>
                <a:spcPts val="0"/>
              </a:spcBef>
              <a:spcAft>
                <a:spcPts val="0"/>
              </a:spcAft>
              <a:buFontTx/>
              <a:buNone/>
            </a:pPr>
            <a:r>
              <a:rPr lang="en-US" altLang="ko-KR" sz="1400" b="1" dirty="0" smtClean="0">
                <a:solidFill>
                  <a:srgbClr val="002060"/>
                </a:solidFill>
                <a:latin typeface="Times New Roman" charset="0"/>
              </a:rPr>
              <a:t>Новый год в разных странах мира</a:t>
            </a:r>
            <a:endParaRPr lang="ko-KR" altLang="en-US" sz="1400" b="1" dirty="0" smtClean="0">
              <a:solidFill>
                <a:srgbClr val="002060"/>
              </a:solidFill>
              <a:latin typeface="Times New Roman" charset="0"/>
            </a:endParaRPr>
          </a:p>
          <a:p>
            <a:pPr marL="0" indent="0" algn="ctr" defTabSz="508000">
              <a:lnSpc>
                <a:spcPct val="132000"/>
              </a:lnSpc>
              <a:spcBef>
                <a:spcPts val="0"/>
              </a:spcBef>
              <a:spcAft>
                <a:spcPts val="0"/>
              </a:spcAft>
              <a:buFontTx/>
              <a:buNone/>
            </a:pPr>
            <a:endParaRPr lang="ko-KR" altLang="en-US" sz="1400" dirty="0" smtClean="0">
              <a:latin typeface="Times New Roman" charset="0"/>
            </a:endParaRPr>
          </a:p>
          <a:p>
            <a:pPr marL="0" indent="0" algn="just" defTabSz="508000">
              <a:lnSpc>
                <a:spcPct val="132000"/>
              </a:lnSpc>
              <a:spcBef>
                <a:spcPts val="0"/>
              </a:spcBef>
              <a:spcAft>
                <a:spcPts val="0"/>
              </a:spcAft>
              <a:buFontTx/>
              <a:buNone/>
            </a:pPr>
            <a:r>
              <a:rPr lang="en-US" altLang="ko-KR" sz="1200" dirty="0" smtClean="0">
                <a:solidFill>
                  <a:srgbClr val="000000"/>
                </a:solidFill>
                <a:latin typeface="Times New Roman" charset="0"/>
              </a:rPr>
              <a:t>Из-за различных часовых поясов время наступления Нового года может разнится с нашим на целых 25 часов.</a:t>
            </a:r>
            <a:endParaRPr lang="ko-KR" altLang="en-US" sz="1200" dirty="0" smtClean="0">
              <a:latin typeface="Times New Roman" charset="0"/>
            </a:endParaRPr>
          </a:p>
          <a:p>
            <a:pPr marL="0" indent="0" algn="just" defTabSz="508000">
              <a:lnSpc>
                <a:spcPct val="132000"/>
              </a:lnSpc>
              <a:spcBef>
                <a:spcPts val="0"/>
              </a:spcBef>
              <a:spcAft>
                <a:spcPts val="0"/>
              </a:spcAft>
              <a:buFontTx/>
              <a:buNone/>
            </a:pPr>
            <a:r>
              <a:rPr lang="en-US" altLang="ko-KR" sz="1200" dirty="0" smtClean="0">
                <a:solidFill>
                  <a:srgbClr val="000000"/>
                </a:solidFill>
                <a:latin typeface="Times New Roman" charset="0"/>
              </a:rPr>
              <a:t>Самыми первыми Новый год встречают жители острова Киритимати, входящего в состав островов Рождества, а также жители Нукуалофа (столица Королевства Тонга). Эти острова расположены в Океании</a:t>
            </a:r>
            <a:r>
              <a:rPr lang="en-US" altLang="ko-KR" sz="1400" dirty="0" smtClean="0">
                <a:solidFill>
                  <a:srgbClr val="000000"/>
                </a:solidFill>
                <a:latin typeface="Times New Roman" charset="0"/>
              </a:rPr>
              <a:t>.</a:t>
            </a:r>
            <a:endParaRPr lang="ko-KR" altLang="en-US" sz="1400" dirty="0" smtClean="0">
              <a:latin typeface="Times New Roman"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ata/data/com.infraware.PolarisOfficeStdForTablet/files/.polaris_temp/fImage15074953.jpeg"/>
          <p:cNvPicPr>
            <a:picLocks noChangeAspect="1"/>
          </p:cNvPicPr>
          <p:nvPr/>
        </p:nvPicPr>
        <p:blipFill>
          <a:blip r:embed="rId2" cstate="print"/>
          <a:stretch>
            <a:fillRect/>
          </a:stretch>
        </p:blipFill>
        <p:spPr>
          <a:xfrm>
            <a:off x="-635" y="6350"/>
            <a:ext cx="9160510" cy="6864350"/>
          </a:xfrm>
          <a:prstGeom prst="rect">
            <a:avLst/>
          </a:prstGeom>
          <a:noFill/>
          <a:ln w="3175" cap="flat" cmpd="sng">
            <a:noFill/>
            <a:prstDash/>
          </a:ln>
        </p:spPr>
      </p:pic>
      <p:pic>
        <p:nvPicPr>
          <p:cNvPr id="4" name="Picture 1" descr="/data/data/com.infraware.PolarisOfficeStdForTablet/files/.polaris_temp/fImage60365136.jpeg"/>
          <p:cNvPicPr>
            <a:picLocks noChangeAspect="1"/>
          </p:cNvPicPr>
          <p:nvPr/>
        </p:nvPicPr>
        <p:blipFill>
          <a:blip r:embed="rId3" cstate="print"/>
          <a:stretch>
            <a:fillRect/>
          </a:stretch>
        </p:blipFill>
        <p:spPr>
          <a:xfrm>
            <a:off x="4173220" y="3826510"/>
            <a:ext cx="4352290" cy="2663825"/>
          </a:xfrm>
          <a:prstGeom prst="rect">
            <a:avLst/>
          </a:prstGeom>
          <a:noFill/>
          <a:ln w="3175" cap="flat" cmpd="sng">
            <a:noFill/>
            <a:prstDash/>
          </a:ln>
        </p:spPr>
      </p:pic>
      <p:pic>
        <p:nvPicPr>
          <p:cNvPr id="5" name="Picture 2" descr="/data/data/com.infraware.PolarisOfficeStdForTablet/files/.polaris_temp/fImage97502137.jpeg"/>
          <p:cNvPicPr>
            <a:picLocks noChangeAspect="1"/>
          </p:cNvPicPr>
          <p:nvPr/>
        </p:nvPicPr>
        <p:blipFill>
          <a:blip r:embed="rId4" cstate="print"/>
          <a:stretch>
            <a:fillRect/>
          </a:stretch>
        </p:blipFill>
        <p:spPr>
          <a:xfrm>
            <a:off x="952500" y="2994025"/>
            <a:ext cx="2440305" cy="3696335"/>
          </a:xfrm>
          <a:prstGeom prst="rect">
            <a:avLst/>
          </a:prstGeom>
          <a:noFill/>
          <a:ln w="3175" cap="flat" cmpd="sng">
            <a:noFill/>
            <a:prstDash/>
          </a:ln>
        </p:spPr>
      </p:pic>
      <p:sp>
        <p:nvSpPr>
          <p:cNvPr id="2" name="Rect 3"/>
          <p:cNvSpPr>
            <a:spLocks noGrp="1" noChangeArrowheads="1"/>
          </p:cNvSpPr>
          <p:nvPr/>
        </p:nvSpPr>
        <p:spPr>
          <a:xfrm>
            <a:off x="1917065" y="766445"/>
            <a:ext cx="6637655" cy="1876817"/>
          </a:xfrm>
          <a:prstGeom prst="rect">
            <a:avLst/>
          </a:prstGeom>
          <a:noFill/>
          <a:ln w="0" cap="flat" cmpd="sng">
            <a:noFill/>
            <a:prstDash/>
          </a:ln>
        </p:spPr>
        <p:txBody>
          <a:bodyPr wrap="square" lIns="89535" tIns="46355" rIns="89535" bIns="46355" anchor="t"/>
          <a:lstStyle/>
          <a:p>
            <a:pPr marL="0" indent="0" algn="l" defTabSz="508000">
              <a:lnSpc>
                <a:spcPct val="135000"/>
              </a:lnSpc>
              <a:spcBef>
                <a:spcPts val="0"/>
              </a:spcBef>
              <a:spcAft>
                <a:spcPts val="0"/>
              </a:spcAft>
              <a:buFontTx/>
              <a:buNone/>
            </a:pPr>
            <a:r>
              <a:rPr lang="en-US" altLang="ko-KR" sz="2300" dirty="0" smtClean="0">
                <a:solidFill>
                  <a:srgbClr val="002060"/>
                </a:solidFill>
                <a:latin typeface="Times New Roman" charset="0"/>
              </a:rPr>
              <a:t>Австралия.  </a:t>
            </a:r>
            <a:r>
              <a:rPr lang="en-US" altLang="ko-KR" sz="2000" dirty="0" smtClean="0">
                <a:solidFill>
                  <a:srgbClr val="000000"/>
                </a:solidFill>
                <a:latin typeface="Times New Roman" charset="0"/>
              </a:rPr>
              <a:t>В</a:t>
            </a:r>
            <a:r>
              <a:rPr lang="ru-RU" altLang="ko-KR" sz="2000" dirty="0" smtClean="0">
                <a:solidFill>
                  <a:srgbClr val="000000"/>
                </a:solidFill>
                <a:latin typeface="Times New Roman" charset="0"/>
              </a:rPr>
              <a:t> С</a:t>
            </a:r>
            <a:r>
              <a:rPr lang="en-US" altLang="ko-KR" sz="2000" dirty="0" err="1" smtClean="0">
                <a:solidFill>
                  <a:srgbClr val="000000"/>
                </a:solidFill>
                <a:latin typeface="Times New Roman" charset="0"/>
              </a:rPr>
              <a:t>иднее</a:t>
            </a:r>
            <a:r>
              <a:rPr lang="en-US" altLang="ko-KR" sz="2000" dirty="0" smtClean="0">
                <a:solidFill>
                  <a:srgbClr val="000000"/>
                </a:solidFill>
                <a:latin typeface="Times New Roman" charset="0"/>
              </a:rPr>
              <a:t> всегда устраивают грандиознейший праздник. В новогоднюю ночь город похож на украшенную елку. В небе над Сиднеем </a:t>
            </a:r>
            <a:r>
              <a:rPr lang="en-US" altLang="ko-KR" sz="2000" dirty="0" err="1" smtClean="0">
                <a:solidFill>
                  <a:srgbClr val="000000"/>
                </a:solidFill>
                <a:latin typeface="Times New Roman" charset="0"/>
              </a:rPr>
              <a:t>рассыпаются</a:t>
            </a:r>
            <a:r>
              <a:rPr lang="en-US" altLang="ko-KR" sz="2000" dirty="0" smtClean="0">
                <a:solidFill>
                  <a:srgbClr val="000000"/>
                </a:solidFill>
                <a:latin typeface="Times New Roman" charset="0"/>
              </a:rPr>
              <a:t> </a:t>
            </a:r>
            <a:r>
              <a:rPr lang="en-US" altLang="ko-KR" sz="2000" dirty="0" err="1" smtClean="0">
                <a:solidFill>
                  <a:srgbClr val="000000"/>
                </a:solidFill>
                <a:latin typeface="Times New Roman" charset="0"/>
              </a:rPr>
              <a:t>многочисленны</a:t>
            </a:r>
            <a:r>
              <a:rPr lang="ru-RU" altLang="ko-KR" sz="2000" dirty="0" smtClean="0">
                <a:solidFill>
                  <a:srgbClr val="000000"/>
                </a:solidFill>
                <a:latin typeface="Times New Roman" charset="0"/>
              </a:rPr>
              <a:t>е</a:t>
            </a:r>
            <a:r>
              <a:rPr lang="en-US" altLang="ko-KR" sz="2000" dirty="0" smtClean="0">
                <a:solidFill>
                  <a:srgbClr val="000000"/>
                </a:solidFill>
                <a:latin typeface="Times New Roman" charset="0"/>
              </a:rPr>
              <a:t> фейерверки. </a:t>
            </a:r>
            <a:endParaRPr lang="ko-KR" altLang="en-US" sz="2000" dirty="0" smtClean="0">
              <a:latin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1101</Words>
  <Application>Microsoft Office PowerPoint</Application>
  <PresentationFormat>Произвольный</PresentationFormat>
  <Paragraphs>41</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테마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INFRAWARE,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���剋筠畇 �逵閨棘�逵</dc:title>
  <dc:creator>User</dc:creator>
  <cp:lastModifiedBy>Пользователь Windows</cp:lastModifiedBy>
  <cp:revision>11</cp:revision>
  <dcterms:modified xsi:type="dcterms:W3CDTF">2022-12-14T11:59:39Z</dcterms:modified>
</cp:coreProperties>
</file>